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1" r:id="rId7"/>
    <p:sldId id="262" r:id="rId8"/>
    <p:sldId id="264" r:id="rId9"/>
    <p:sldId id="263" r:id="rId10"/>
    <p:sldId id="265" r:id="rId11"/>
    <p:sldId id="268" r:id="rId12"/>
    <p:sldId id="266" r:id="rId13"/>
    <p:sldId id="267" r:id="rId14"/>
    <p:sldId id="269" r:id="rId15"/>
    <p:sldId id="270" r:id="rId16"/>
    <p:sldId id="271" r:id="rId17"/>
    <p:sldId id="272" r:id="rId18"/>
    <p:sldId id="273" r:id="rId19"/>
    <p:sldId id="274" r:id="rId20"/>
    <p:sldId id="275" r:id="rId21"/>
    <p:sldId id="276" r:id="rId22"/>
    <p:sldId id="277" r:id="rId23"/>
    <p:sldId id="279" r:id="rId24"/>
    <p:sldId id="278" r:id="rId25"/>
    <p:sldId id="280" r:id="rId26"/>
    <p:sldId id="281" r:id="rId27"/>
    <p:sldId id="282" r:id="rId2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7EB655E-2D8A-124E-B69A-D713EA61AEAE}" v="35" dt="2024-08-28T21:06:49.75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652"/>
    <p:restoredTop sz="94694"/>
  </p:normalViewPr>
  <p:slideViewPr>
    <p:cSldViewPr snapToGrid="0">
      <p:cViewPr varScale="1">
        <p:scale>
          <a:sx n="121" d="100"/>
          <a:sy n="121" d="100"/>
        </p:scale>
        <p:origin x="1184"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eyederfan Eshghollahi" userId="8bf1e7f8-56ae-407b-927d-fe2d9cdbc997" providerId="ADAL" clId="{87EB655E-2D8A-124E-B69A-D713EA61AEAE}"/>
    <pc:docChg chg="undo redo custSel addSld modSld">
      <pc:chgData name="Seyederfan Eshghollahi" userId="8bf1e7f8-56ae-407b-927d-fe2d9cdbc997" providerId="ADAL" clId="{87EB655E-2D8A-124E-B69A-D713EA61AEAE}" dt="2024-08-28T21:06:49.758" v="653"/>
      <pc:docMkLst>
        <pc:docMk/>
      </pc:docMkLst>
      <pc:sldChg chg="addSp delSp modSp modTransition modAnim">
        <pc:chgData name="Seyederfan Eshghollahi" userId="8bf1e7f8-56ae-407b-927d-fe2d9cdbc997" providerId="ADAL" clId="{87EB655E-2D8A-124E-B69A-D713EA61AEAE}" dt="2024-08-28T21:06:49.758" v="653"/>
        <pc:sldMkLst>
          <pc:docMk/>
          <pc:sldMk cId="2556598579" sldId="256"/>
        </pc:sldMkLst>
        <pc:picChg chg="add del mod">
          <ac:chgData name="Seyederfan Eshghollahi" userId="8bf1e7f8-56ae-407b-927d-fe2d9cdbc997" providerId="ADAL" clId="{87EB655E-2D8A-124E-B69A-D713EA61AEAE}" dt="2024-08-28T16:52:21.120" v="652"/>
          <ac:picMkLst>
            <pc:docMk/>
            <pc:sldMk cId="2556598579" sldId="256"/>
            <ac:picMk id="6" creationId="{E02C5ED7-0E84-EA75-B592-366E3752798D}"/>
          </ac:picMkLst>
        </pc:picChg>
        <pc:picChg chg="add del mod">
          <ac:chgData name="Seyederfan Eshghollahi" userId="8bf1e7f8-56ae-407b-927d-fe2d9cdbc997" providerId="ADAL" clId="{87EB655E-2D8A-124E-B69A-D713EA61AEAE}" dt="2024-08-28T16:31:17.600" v="635"/>
          <ac:picMkLst>
            <pc:docMk/>
            <pc:sldMk cId="2556598579" sldId="256"/>
            <ac:picMk id="6" creationId="{E26EFBC7-33AB-1C74-A0F4-3851D25A4C53}"/>
          </ac:picMkLst>
        </pc:picChg>
      </pc:sldChg>
      <pc:sldChg chg="addSp delSp modSp modTransition modAnim">
        <pc:chgData name="Seyederfan Eshghollahi" userId="8bf1e7f8-56ae-407b-927d-fe2d9cdbc997" providerId="ADAL" clId="{87EB655E-2D8A-124E-B69A-D713EA61AEAE}" dt="2024-08-28T21:06:49.758" v="653"/>
        <pc:sldMkLst>
          <pc:docMk/>
          <pc:sldMk cId="3508926639" sldId="257"/>
        </pc:sldMkLst>
        <pc:picChg chg="add del mod">
          <ac:chgData name="Seyederfan Eshghollahi" userId="8bf1e7f8-56ae-407b-927d-fe2d9cdbc997" providerId="ADAL" clId="{87EB655E-2D8A-124E-B69A-D713EA61AEAE}" dt="2024-08-28T16:31:13.123" v="634"/>
          <ac:picMkLst>
            <pc:docMk/>
            <pc:sldMk cId="3508926639" sldId="257"/>
            <ac:picMk id="3" creationId="{A52FF71A-E60D-BA7A-1CF5-D35A8DDD2654}"/>
          </ac:picMkLst>
        </pc:picChg>
        <pc:picChg chg="add del mod">
          <ac:chgData name="Seyederfan Eshghollahi" userId="8bf1e7f8-56ae-407b-927d-fe2d9cdbc997" providerId="ADAL" clId="{87EB655E-2D8A-124E-B69A-D713EA61AEAE}" dt="2024-08-28T16:52:20.149" v="651"/>
          <ac:picMkLst>
            <pc:docMk/>
            <pc:sldMk cId="3508926639" sldId="257"/>
            <ac:picMk id="3" creationId="{DDF93D0A-3C0C-A506-EDA3-4501457BAA5D}"/>
          </ac:picMkLst>
        </pc:picChg>
      </pc:sldChg>
      <pc:sldChg chg="addSp delSp modSp modTransition modAnim">
        <pc:chgData name="Seyederfan Eshghollahi" userId="8bf1e7f8-56ae-407b-927d-fe2d9cdbc997" providerId="ADAL" clId="{87EB655E-2D8A-124E-B69A-D713EA61AEAE}" dt="2024-08-28T21:06:49.758" v="653"/>
        <pc:sldMkLst>
          <pc:docMk/>
          <pc:sldMk cId="2406333494" sldId="258"/>
        </pc:sldMkLst>
        <pc:picChg chg="add del mod">
          <ac:chgData name="Seyederfan Eshghollahi" userId="8bf1e7f8-56ae-407b-927d-fe2d9cdbc997" providerId="ADAL" clId="{87EB655E-2D8A-124E-B69A-D713EA61AEAE}" dt="2024-08-28T16:52:19.224" v="650"/>
          <ac:picMkLst>
            <pc:docMk/>
            <pc:sldMk cId="2406333494" sldId="258"/>
            <ac:picMk id="5" creationId="{4A4ED288-9561-9DB4-C2DB-51EEEF8A246C}"/>
          </ac:picMkLst>
        </pc:picChg>
      </pc:sldChg>
      <pc:sldChg chg="addSp delSp modSp modTransition modAnim">
        <pc:chgData name="Seyederfan Eshghollahi" userId="8bf1e7f8-56ae-407b-927d-fe2d9cdbc997" providerId="ADAL" clId="{87EB655E-2D8A-124E-B69A-D713EA61AEAE}" dt="2024-08-28T21:06:49.758" v="653"/>
        <pc:sldMkLst>
          <pc:docMk/>
          <pc:sldMk cId="2245688015" sldId="259"/>
        </pc:sldMkLst>
        <pc:picChg chg="add del mod">
          <ac:chgData name="Seyederfan Eshghollahi" userId="8bf1e7f8-56ae-407b-927d-fe2d9cdbc997" providerId="ADAL" clId="{87EB655E-2D8A-124E-B69A-D713EA61AEAE}" dt="2024-08-28T16:52:18.395" v="649"/>
          <ac:picMkLst>
            <pc:docMk/>
            <pc:sldMk cId="2245688015" sldId="259"/>
            <ac:picMk id="8" creationId="{09B00E12-797B-244C-965F-13A8C0290976}"/>
          </ac:picMkLst>
        </pc:picChg>
      </pc:sldChg>
      <pc:sldChg chg="addSp delSp modSp modTransition modAnim">
        <pc:chgData name="Seyederfan Eshghollahi" userId="8bf1e7f8-56ae-407b-927d-fe2d9cdbc997" providerId="ADAL" clId="{87EB655E-2D8A-124E-B69A-D713EA61AEAE}" dt="2024-08-28T21:06:49.758" v="653"/>
        <pc:sldMkLst>
          <pc:docMk/>
          <pc:sldMk cId="2043105225" sldId="260"/>
        </pc:sldMkLst>
        <pc:picChg chg="add del mod">
          <ac:chgData name="Seyederfan Eshghollahi" userId="8bf1e7f8-56ae-407b-927d-fe2d9cdbc997" providerId="ADAL" clId="{87EB655E-2D8A-124E-B69A-D713EA61AEAE}" dt="2024-08-28T16:52:17.592" v="648"/>
          <ac:picMkLst>
            <pc:docMk/>
            <pc:sldMk cId="2043105225" sldId="260"/>
            <ac:picMk id="9" creationId="{9B7DDCC7-EE8E-C650-0B89-112F934FDA0A}"/>
          </ac:picMkLst>
        </pc:picChg>
      </pc:sldChg>
      <pc:sldChg chg="addSp delSp modSp modTransition modAnim">
        <pc:chgData name="Seyederfan Eshghollahi" userId="8bf1e7f8-56ae-407b-927d-fe2d9cdbc997" providerId="ADAL" clId="{87EB655E-2D8A-124E-B69A-D713EA61AEAE}" dt="2024-08-28T21:06:49.758" v="653"/>
        <pc:sldMkLst>
          <pc:docMk/>
          <pc:sldMk cId="3862923065" sldId="261"/>
        </pc:sldMkLst>
        <pc:picChg chg="add del mod">
          <ac:chgData name="Seyederfan Eshghollahi" userId="8bf1e7f8-56ae-407b-927d-fe2d9cdbc997" providerId="ADAL" clId="{87EB655E-2D8A-124E-B69A-D713EA61AEAE}" dt="2024-08-28T16:52:16.640" v="647"/>
          <ac:picMkLst>
            <pc:docMk/>
            <pc:sldMk cId="3862923065" sldId="261"/>
            <ac:picMk id="5" creationId="{C77B839D-76F7-9B5A-EE6A-0FE0A2B775BF}"/>
          </ac:picMkLst>
        </pc:picChg>
      </pc:sldChg>
      <pc:sldChg chg="addSp delSp modSp modTransition modAnim">
        <pc:chgData name="Seyederfan Eshghollahi" userId="8bf1e7f8-56ae-407b-927d-fe2d9cdbc997" providerId="ADAL" clId="{87EB655E-2D8A-124E-B69A-D713EA61AEAE}" dt="2024-08-28T21:06:49.758" v="653"/>
        <pc:sldMkLst>
          <pc:docMk/>
          <pc:sldMk cId="4236673001" sldId="262"/>
        </pc:sldMkLst>
        <pc:picChg chg="add del mod">
          <ac:chgData name="Seyederfan Eshghollahi" userId="8bf1e7f8-56ae-407b-927d-fe2d9cdbc997" providerId="ADAL" clId="{87EB655E-2D8A-124E-B69A-D713EA61AEAE}" dt="2024-08-28T16:52:15.792" v="646"/>
          <ac:picMkLst>
            <pc:docMk/>
            <pc:sldMk cId="4236673001" sldId="262"/>
            <ac:picMk id="6" creationId="{58B1D6B6-50CE-300D-C3A1-D596B0B91D36}"/>
          </ac:picMkLst>
        </pc:picChg>
      </pc:sldChg>
      <pc:sldChg chg="addSp delSp modSp modTransition modAnim">
        <pc:chgData name="Seyederfan Eshghollahi" userId="8bf1e7f8-56ae-407b-927d-fe2d9cdbc997" providerId="ADAL" clId="{87EB655E-2D8A-124E-B69A-D713EA61AEAE}" dt="2024-08-28T21:06:49.758" v="653"/>
        <pc:sldMkLst>
          <pc:docMk/>
          <pc:sldMk cId="1472816989" sldId="263"/>
        </pc:sldMkLst>
        <pc:picChg chg="add del mod">
          <ac:chgData name="Seyederfan Eshghollahi" userId="8bf1e7f8-56ae-407b-927d-fe2d9cdbc997" providerId="ADAL" clId="{87EB655E-2D8A-124E-B69A-D713EA61AEAE}" dt="2024-08-28T16:52:14.036" v="644"/>
          <ac:picMkLst>
            <pc:docMk/>
            <pc:sldMk cId="1472816989" sldId="263"/>
            <ac:picMk id="6" creationId="{DF696012-14F7-6EE8-5F89-66457F48C1B4}"/>
          </ac:picMkLst>
        </pc:picChg>
      </pc:sldChg>
      <pc:sldChg chg="addSp delSp modSp modTransition modAnim">
        <pc:chgData name="Seyederfan Eshghollahi" userId="8bf1e7f8-56ae-407b-927d-fe2d9cdbc997" providerId="ADAL" clId="{87EB655E-2D8A-124E-B69A-D713EA61AEAE}" dt="2024-08-28T21:06:49.758" v="653"/>
        <pc:sldMkLst>
          <pc:docMk/>
          <pc:sldMk cId="3866728174" sldId="264"/>
        </pc:sldMkLst>
        <pc:picChg chg="add del mod">
          <ac:chgData name="Seyederfan Eshghollahi" userId="8bf1e7f8-56ae-407b-927d-fe2d9cdbc997" providerId="ADAL" clId="{87EB655E-2D8A-124E-B69A-D713EA61AEAE}" dt="2024-08-28T16:52:14.800" v="645"/>
          <ac:picMkLst>
            <pc:docMk/>
            <pc:sldMk cId="3866728174" sldId="264"/>
            <ac:picMk id="6" creationId="{38F72C9B-51BC-336F-9752-1AE7D0114085}"/>
          </ac:picMkLst>
        </pc:picChg>
      </pc:sldChg>
      <pc:sldChg chg="addSp delSp modSp modTransition modAnim">
        <pc:chgData name="Seyederfan Eshghollahi" userId="8bf1e7f8-56ae-407b-927d-fe2d9cdbc997" providerId="ADAL" clId="{87EB655E-2D8A-124E-B69A-D713EA61AEAE}" dt="2024-08-28T21:06:49.758" v="653"/>
        <pc:sldMkLst>
          <pc:docMk/>
          <pc:sldMk cId="289097669" sldId="265"/>
        </pc:sldMkLst>
        <pc:picChg chg="add del mod">
          <ac:chgData name="Seyederfan Eshghollahi" userId="8bf1e7f8-56ae-407b-927d-fe2d9cdbc997" providerId="ADAL" clId="{87EB655E-2D8A-124E-B69A-D713EA61AEAE}" dt="2024-08-28T16:52:13.235" v="643"/>
          <ac:picMkLst>
            <pc:docMk/>
            <pc:sldMk cId="289097669" sldId="265"/>
            <ac:picMk id="6" creationId="{5CFD9D59-8467-71DB-11DD-AC17A6389E7A}"/>
          </ac:picMkLst>
        </pc:picChg>
      </pc:sldChg>
      <pc:sldChg chg="addSp delSp modSp modTransition modAnim">
        <pc:chgData name="Seyederfan Eshghollahi" userId="8bf1e7f8-56ae-407b-927d-fe2d9cdbc997" providerId="ADAL" clId="{87EB655E-2D8A-124E-B69A-D713EA61AEAE}" dt="2024-08-28T21:06:49.758" v="653"/>
        <pc:sldMkLst>
          <pc:docMk/>
          <pc:sldMk cId="2750177537" sldId="266"/>
        </pc:sldMkLst>
        <pc:picChg chg="add del mod">
          <ac:chgData name="Seyederfan Eshghollahi" userId="8bf1e7f8-56ae-407b-927d-fe2d9cdbc997" providerId="ADAL" clId="{87EB655E-2D8A-124E-B69A-D713EA61AEAE}" dt="2024-08-28T16:52:11.079" v="641"/>
          <ac:picMkLst>
            <pc:docMk/>
            <pc:sldMk cId="2750177537" sldId="266"/>
            <ac:picMk id="6" creationId="{016CB4E2-B3C4-5B95-492C-A989F0689174}"/>
          </ac:picMkLst>
        </pc:picChg>
      </pc:sldChg>
      <pc:sldChg chg="addSp delSp modSp modTransition modAnim">
        <pc:chgData name="Seyederfan Eshghollahi" userId="8bf1e7f8-56ae-407b-927d-fe2d9cdbc997" providerId="ADAL" clId="{87EB655E-2D8A-124E-B69A-D713EA61AEAE}" dt="2024-08-28T21:06:49.758" v="653"/>
        <pc:sldMkLst>
          <pc:docMk/>
          <pc:sldMk cId="1224180118" sldId="267"/>
        </pc:sldMkLst>
        <pc:picChg chg="add del mod">
          <ac:chgData name="Seyederfan Eshghollahi" userId="8bf1e7f8-56ae-407b-927d-fe2d9cdbc997" providerId="ADAL" clId="{87EB655E-2D8A-124E-B69A-D713EA61AEAE}" dt="2024-08-28T16:52:09.948" v="640"/>
          <ac:picMkLst>
            <pc:docMk/>
            <pc:sldMk cId="1224180118" sldId="267"/>
            <ac:picMk id="6" creationId="{D82F5DC6-24AE-1624-374D-9CDA8AD3A91D}"/>
          </ac:picMkLst>
        </pc:picChg>
      </pc:sldChg>
      <pc:sldChg chg="addSp delSp modSp modTransition modAnim">
        <pc:chgData name="Seyederfan Eshghollahi" userId="8bf1e7f8-56ae-407b-927d-fe2d9cdbc997" providerId="ADAL" clId="{87EB655E-2D8A-124E-B69A-D713EA61AEAE}" dt="2024-08-28T21:06:49.758" v="653"/>
        <pc:sldMkLst>
          <pc:docMk/>
          <pc:sldMk cId="2667962980" sldId="268"/>
        </pc:sldMkLst>
        <pc:picChg chg="add del mod">
          <ac:chgData name="Seyederfan Eshghollahi" userId="8bf1e7f8-56ae-407b-927d-fe2d9cdbc997" providerId="ADAL" clId="{87EB655E-2D8A-124E-B69A-D713EA61AEAE}" dt="2024-08-28T16:52:11.996" v="642"/>
          <ac:picMkLst>
            <pc:docMk/>
            <pc:sldMk cId="2667962980" sldId="268"/>
            <ac:picMk id="5" creationId="{130D4467-514A-2981-905C-70816550F39E}"/>
          </ac:picMkLst>
        </pc:picChg>
      </pc:sldChg>
      <pc:sldChg chg="addSp delSp modSp modTransition modAnim">
        <pc:chgData name="Seyederfan Eshghollahi" userId="8bf1e7f8-56ae-407b-927d-fe2d9cdbc997" providerId="ADAL" clId="{87EB655E-2D8A-124E-B69A-D713EA61AEAE}" dt="2024-08-28T21:06:49.758" v="653"/>
        <pc:sldMkLst>
          <pc:docMk/>
          <pc:sldMk cId="2126189220" sldId="269"/>
        </pc:sldMkLst>
        <pc:picChg chg="add del mod">
          <ac:chgData name="Seyederfan Eshghollahi" userId="8bf1e7f8-56ae-407b-927d-fe2d9cdbc997" providerId="ADAL" clId="{87EB655E-2D8A-124E-B69A-D713EA61AEAE}" dt="2024-08-28T16:52:05.023" v="639"/>
          <ac:picMkLst>
            <pc:docMk/>
            <pc:sldMk cId="2126189220" sldId="269"/>
            <ac:picMk id="6" creationId="{02C2304C-92B2-3B60-361D-94A79AEF994F}"/>
          </ac:picMkLst>
        </pc:picChg>
      </pc:sldChg>
      <pc:sldChg chg="addSp delSp modSp modTransition modAnim">
        <pc:chgData name="Seyederfan Eshghollahi" userId="8bf1e7f8-56ae-407b-927d-fe2d9cdbc997" providerId="ADAL" clId="{87EB655E-2D8A-124E-B69A-D713EA61AEAE}" dt="2024-08-28T21:06:49.758" v="653"/>
        <pc:sldMkLst>
          <pc:docMk/>
          <pc:sldMk cId="3246278534" sldId="270"/>
        </pc:sldMkLst>
        <pc:picChg chg="add del mod">
          <ac:chgData name="Seyederfan Eshghollahi" userId="8bf1e7f8-56ae-407b-927d-fe2d9cdbc997" providerId="ADAL" clId="{87EB655E-2D8A-124E-B69A-D713EA61AEAE}" dt="2024-08-28T16:52:02.062" v="638"/>
          <ac:picMkLst>
            <pc:docMk/>
            <pc:sldMk cId="3246278534" sldId="270"/>
            <ac:picMk id="6" creationId="{F156C80C-ADED-D4FE-44FC-8EE295A148C7}"/>
          </ac:picMkLst>
        </pc:picChg>
      </pc:sldChg>
      <pc:sldChg chg="addSp delSp modSp modTransition modAnim">
        <pc:chgData name="Seyederfan Eshghollahi" userId="8bf1e7f8-56ae-407b-927d-fe2d9cdbc997" providerId="ADAL" clId="{87EB655E-2D8A-124E-B69A-D713EA61AEAE}" dt="2024-08-28T21:06:49.758" v="653"/>
        <pc:sldMkLst>
          <pc:docMk/>
          <pc:sldMk cId="925886826" sldId="271"/>
        </pc:sldMkLst>
        <pc:picChg chg="add del mod">
          <ac:chgData name="Seyederfan Eshghollahi" userId="8bf1e7f8-56ae-407b-927d-fe2d9cdbc997" providerId="ADAL" clId="{87EB655E-2D8A-124E-B69A-D713EA61AEAE}" dt="2024-08-28T16:51:42.227" v="637"/>
          <ac:picMkLst>
            <pc:docMk/>
            <pc:sldMk cId="925886826" sldId="271"/>
            <ac:picMk id="7" creationId="{88C2D46A-A4AF-0CE7-C14A-ADD5CB68322F}"/>
          </ac:picMkLst>
        </pc:picChg>
      </pc:sldChg>
      <pc:sldChg chg="modTransition">
        <pc:chgData name="Seyederfan Eshghollahi" userId="8bf1e7f8-56ae-407b-927d-fe2d9cdbc997" providerId="ADAL" clId="{87EB655E-2D8A-124E-B69A-D713EA61AEAE}" dt="2024-08-28T21:06:49.758" v="653"/>
        <pc:sldMkLst>
          <pc:docMk/>
          <pc:sldMk cId="2979180207" sldId="272"/>
        </pc:sldMkLst>
      </pc:sldChg>
      <pc:sldChg chg="modTransition">
        <pc:chgData name="Seyederfan Eshghollahi" userId="8bf1e7f8-56ae-407b-927d-fe2d9cdbc997" providerId="ADAL" clId="{87EB655E-2D8A-124E-B69A-D713EA61AEAE}" dt="2024-08-28T21:06:49.758" v="653"/>
        <pc:sldMkLst>
          <pc:docMk/>
          <pc:sldMk cId="831087050" sldId="273"/>
        </pc:sldMkLst>
      </pc:sldChg>
      <pc:sldChg chg="modTransition">
        <pc:chgData name="Seyederfan Eshghollahi" userId="8bf1e7f8-56ae-407b-927d-fe2d9cdbc997" providerId="ADAL" clId="{87EB655E-2D8A-124E-B69A-D713EA61AEAE}" dt="2024-08-28T21:06:49.758" v="653"/>
        <pc:sldMkLst>
          <pc:docMk/>
          <pc:sldMk cId="4229288947" sldId="274"/>
        </pc:sldMkLst>
      </pc:sldChg>
      <pc:sldChg chg="addSp delSp modSp new mod modTransition">
        <pc:chgData name="Seyederfan Eshghollahi" userId="8bf1e7f8-56ae-407b-927d-fe2d9cdbc997" providerId="ADAL" clId="{87EB655E-2D8A-124E-B69A-D713EA61AEAE}" dt="2024-08-28T21:06:49.758" v="653"/>
        <pc:sldMkLst>
          <pc:docMk/>
          <pc:sldMk cId="3136100373" sldId="275"/>
        </pc:sldMkLst>
        <pc:spChg chg="mod">
          <ac:chgData name="Seyederfan Eshghollahi" userId="8bf1e7f8-56ae-407b-927d-fe2d9cdbc997" providerId="ADAL" clId="{87EB655E-2D8A-124E-B69A-D713EA61AEAE}" dt="2024-08-27T14:48:12.817" v="17" actId="122"/>
          <ac:spMkLst>
            <pc:docMk/>
            <pc:sldMk cId="3136100373" sldId="275"/>
            <ac:spMk id="2" creationId="{A31A25A8-27EE-D417-FA58-8CAFE3EF458F}"/>
          </ac:spMkLst>
        </pc:spChg>
        <pc:spChg chg="del">
          <ac:chgData name="Seyederfan Eshghollahi" userId="8bf1e7f8-56ae-407b-927d-fe2d9cdbc997" providerId="ADAL" clId="{87EB655E-2D8A-124E-B69A-D713EA61AEAE}" dt="2024-08-27T14:47:52.244" v="1"/>
          <ac:spMkLst>
            <pc:docMk/>
            <pc:sldMk cId="3136100373" sldId="275"/>
            <ac:spMk id="3" creationId="{DEBA9614-81EF-9922-A05F-717831B0E091}"/>
          </ac:spMkLst>
        </pc:spChg>
        <pc:spChg chg="add mod">
          <ac:chgData name="Seyederfan Eshghollahi" userId="8bf1e7f8-56ae-407b-927d-fe2d9cdbc997" providerId="ADAL" clId="{87EB655E-2D8A-124E-B69A-D713EA61AEAE}" dt="2024-08-27T15:26:03.524" v="72"/>
          <ac:spMkLst>
            <pc:docMk/>
            <pc:sldMk cId="3136100373" sldId="275"/>
            <ac:spMk id="5" creationId="{2B18D621-7909-9BA2-447A-16E0A508B930}"/>
          </ac:spMkLst>
        </pc:spChg>
        <pc:picChg chg="add mod">
          <ac:chgData name="Seyederfan Eshghollahi" userId="8bf1e7f8-56ae-407b-927d-fe2d9cdbc997" providerId="ADAL" clId="{87EB655E-2D8A-124E-B69A-D713EA61AEAE}" dt="2024-08-27T14:47:54.796" v="2" actId="1076"/>
          <ac:picMkLst>
            <pc:docMk/>
            <pc:sldMk cId="3136100373" sldId="275"/>
            <ac:picMk id="4" creationId="{B2F2DC8D-5C5E-BA9B-5C43-2F41D33A67D3}"/>
          </ac:picMkLst>
        </pc:picChg>
      </pc:sldChg>
      <pc:sldChg chg="modSp add mod modTransition">
        <pc:chgData name="Seyederfan Eshghollahi" userId="8bf1e7f8-56ae-407b-927d-fe2d9cdbc997" providerId="ADAL" clId="{87EB655E-2D8A-124E-B69A-D713EA61AEAE}" dt="2024-08-28T21:06:49.758" v="653"/>
        <pc:sldMkLst>
          <pc:docMk/>
          <pc:sldMk cId="171911874" sldId="276"/>
        </pc:sldMkLst>
        <pc:spChg chg="mod">
          <ac:chgData name="Seyederfan Eshghollahi" userId="8bf1e7f8-56ae-407b-927d-fe2d9cdbc997" providerId="ADAL" clId="{87EB655E-2D8A-124E-B69A-D713EA61AEAE}" dt="2024-08-27T15:36:16.974" v="136" actId="20577"/>
          <ac:spMkLst>
            <pc:docMk/>
            <pc:sldMk cId="171911874" sldId="276"/>
            <ac:spMk id="2" creationId="{A31A25A8-27EE-D417-FA58-8CAFE3EF458F}"/>
          </ac:spMkLst>
        </pc:spChg>
        <pc:spChg chg="mod">
          <ac:chgData name="Seyederfan Eshghollahi" userId="8bf1e7f8-56ae-407b-927d-fe2d9cdbc997" providerId="ADAL" clId="{87EB655E-2D8A-124E-B69A-D713EA61AEAE}" dt="2024-08-27T15:33:57.543" v="98"/>
          <ac:spMkLst>
            <pc:docMk/>
            <pc:sldMk cId="171911874" sldId="276"/>
            <ac:spMk id="5" creationId="{2B18D621-7909-9BA2-447A-16E0A508B930}"/>
          </ac:spMkLst>
        </pc:spChg>
        <pc:picChg chg="mod">
          <ac:chgData name="Seyederfan Eshghollahi" userId="8bf1e7f8-56ae-407b-927d-fe2d9cdbc997" providerId="ADAL" clId="{87EB655E-2D8A-124E-B69A-D713EA61AEAE}" dt="2024-08-27T15:34:58.705" v="99" actId="14826"/>
          <ac:picMkLst>
            <pc:docMk/>
            <pc:sldMk cId="171911874" sldId="276"/>
            <ac:picMk id="4" creationId="{B2F2DC8D-5C5E-BA9B-5C43-2F41D33A67D3}"/>
          </ac:picMkLst>
        </pc:picChg>
      </pc:sldChg>
      <pc:sldChg chg="modSp add mod modTransition">
        <pc:chgData name="Seyederfan Eshghollahi" userId="8bf1e7f8-56ae-407b-927d-fe2d9cdbc997" providerId="ADAL" clId="{87EB655E-2D8A-124E-B69A-D713EA61AEAE}" dt="2024-08-28T21:06:49.758" v="653"/>
        <pc:sldMkLst>
          <pc:docMk/>
          <pc:sldMk cId="2895796672" sldId="277"/>
        </pc:sldMkLst>
        <pc:spChg chg="mod">
          <ac:chgData name="Seyederfan Eshghollahi" userId="8bf1e7f8-56ae-407b-927d-fe2d9cdbc997" providerId="ADAL" clId="{87EB655E-2D8A-124E-B69A-D713EA61AEAE}" dt="2024-08-27T21:51:56.692" v="229" actId="20577"/>
          <ac:spMkLst>
            <pc:docMk/>
            <pc:sldMk cId="2895796672" sldId="277"/>
            <ac:spMk id="2" creationId="{A31A25A8-27EE-D417-FA58-8CAFE3EF458F}"/>
          </ac:spMkLst>
        </pc:spChg>
        <pc:spChg chg="mod">
          <ac:chgData name="Seyederfan Eshghollahi" userId="8bf1e7f8-56ae-407b-927d-fe2d9cdbc997" providerId="ADAL" clId="{87EB655E-2D8A-124E-B69A-D713EA61AEAE}" dt="2024-08-28T05:54:50.777" v="234" actId="20577"/>
          <ac:spMkLst>
            <pc:docMk/>
            <pc:sldMk cId="2895796672" sldId="277"/>
            <ac:spMk id="5" creationId="{2B18D621-7909-9BA2-447A-16E0A508B930}"/>
          </ac:spMkLst>
        </pc:spChg>
        <pc:picChg chg="mod">
          <ac:chgData name="Seyederfan Eshghollahi" userId="8bf1e7f8-56ae-407b-927d-fe2d9cdbc997" providerId="ADAL" clId="{87EB655E-2D8A-124E-B69A-D713EA61AEAE}" dt="2024-08-27T21:40:04.161" v="164" actId="14826"/>
          <ac:picMkLst>
            <pc:docMk/>
            <pc:sldMk cId="2895796672" sldId="277"/>
            <ac:picMk id="4" creationId="{B2F2DC8D-5C5E-BA9B-5C43-2F41D33A67D3}"/>
          </ac:picMkLst>
        </pc:picChg>
      </pc:sldChg>
      <pc:sldChg chg="modSp new mod modTransition">
        <pc:chgData name="Seyederfan Eshghollahi" userId="8bf1e7f8-56ae-407b-927d-fe2d9cdbc997" providerId="ADAL" clId="{87EB655E-2D8A-124E-B69A-D713EA61AEAE}" dt="2024-08-28T21:06:49.758" v="653"/>
        <pc:sldMkLst>
          <pc:docMk/>
          <pc:sldMk cId="3230043970" sldId="278"/>
        </pc:sldMkLst>
        <pc:spChg chg="mod">
          <ac:chgData name="Seyederfan Eshghollahi" userId="8bf1e7f8-56ae-407b-927d-fe2d9cdbc997" providerId="ADAL" clId="{87EB655E-2D8A-124E-B69A-D713EA61AEAE}" dt="2024-08-28T06:02:26.295" v="287" actId="122"/>
          <ac:spMkLst>
            <pc:docMk/>
            <pc:sldMk cId="3230043970" sldId="278"/>
            <ac:spMk id="2" creationId="{B3798A8A-D0FA-A49D-1A34-5566F89D5189}"/>
          </ac:spMkLst>
        </pc:spChg>
        <pc:spChg chg="mod">
          <ac:chgData name="Seyederfan Eshghollahi" userId="8bf1e7f8-56ae-407b-927d-fe2d9cdbc997" providerId="ADAL" clId="{87EB655E-2D8A-124E-B69A-D713EA61AEAE}" dt="2024-08-28T06:08:16.598" v="399" actId="20577"/>
          <ac:spMkLst>
            <pc:docMk/>
            <pc:sldMk cId="3230043970" sldId="278"/>
            <ac:spMk id="3" creationId="{5D245153-44C9-4DB0-6E84-4312BA899178}"/>
          </ac:spMkLst>
        </pc:spChg>
      </pc:sldChg>
      <pc:sldChg chg="modSp add mod modTransition">
        <pc:chgData name="Seyederfan Eshghollahi" userId="8bf1e7f8-56ae-407b-927d-fe2d9cdbc997" providerId="ADAL" clId="{87EB655E-2D8A-124E-B69A-D713EA61AEAE}" dt="2024-08-28T21:06:49.758" v="653"/>
        <pc:sldMkLst>
          <pc:docMk/>
          <pc:sldMk cId="3901812931" sldId="279"/>
        </pc:sldMkLst>
        <pc:spChg chg="mod">
          <ac:chgData name="Seyederfan Eshghollahi" userId="8bf1e7f8-56ae-407b-927d-fe2d9cdbc997" providerId="ADAL" clId="{87EB655E-2D8A-124E-B69A-D713EA61AEAE}" dt="2024-08-27T21:51:52.005" v="228" actId="20577"/>
          <ac:spMkLst>
            <pc:docMk/>
            <pc:sldMk cId="3901812931" sldId="279"/>
            <ac:spMk id="2" creationId="{A31A25A8-27EE-D417-FA58-8CAFE3EF458F}"/>
          </ac:spMkLst>
        </pc:spChg>
        <pc:spChg chg="mod">
          <ac:chgData name="Seyederfan Eshghollahi" userId="8bf1e7f8-56ae-407b-927d-fe2d9cdbc997" providerId="ADAL" clId="{87EB655E-2D8A-124E-B69A-D713EA61AEAE}" dt="2024-08-28T05:55:21.251" v="272" actId="1076"/>
          <ac:spMkLst>
            <pc:docMk/>
            <pc:sldMk cId="3901812931" sldId="279"/>
            <ac:spMk id="5" creationId="{2B18D621-7909-9BA2-447A-16E0A508B930}"/>
          </ac:spMkLst>
        </pc:spChg>
        <pc:picChg chg="mod">
          <ac:chgData name="Seyederfan Eshghollahi" userId="8bf1e7f8-56ae-407b-927d-fe2d9cdbc997" providerId="ADAL" clId="{87EB655E-2D8A-124E-B69A-D713EA61AEAE}" dt="2024-08-27T21:47:07.275" v="194" actId="14826"/>
          <ac:picMkLst>
            <pc:docMk/>
            <pc:sldMk cId="3901812931" sldId="279"/>
            <ac:picMk id="4" creationId="{B2F2DC8D-5C5E-BA9B-5C43-2F41D33A67D3}"/>
          </ac:picMkLst>
        </pc:picChg>
      </pc:sldChg>
      <pc:sldChg chg="addSp delSp modSp new mod modTransition setBg setClrOvrMap">
        <pc:chgData name="Seyederfan Eshghollahi" userId="8bf1e7f8-56ae-407b-927d-fe2d9cdbc997" providerId="ADAL" clId="{87EB655E-2D8A-124E-B69A-D713EA61AEAE}" dt="2024-08-28T21:06:49.758" v="653"/>
        <pc:sldMkLst>
          <pc:docMk/>
          <pc:sldMk cId="1867994252" sldId="280"/>
        </pc:sldMkLst>
        <pc:spChg chg="mod">
          <ac:chgData name="Seyederfan Eshghollahi" userId="8bf1e7f8-56ae-407b-927d-fe2d9cdbc997" providerId="ADAL" clId="{87EB655E-2D8A-124E-B69A-D713EA61AEAE}" dt="2024-08-28T06:10:33.269" v="435" actId="313"/>
          <ac:spMkLst>
            <pc:docMk/>
            <pc:sldMk cId="1867994252" sldId="280"/>
            <ac:spMk id="2" creationId="{6E916E24-8253-D0C7-3B47-871F350FCB80}"/>
          </ac:spMkLst>
        </pc:spChg>
        <pc:spChg chg="del">
          <ac:chgData name="Seyederfan Eshghollahi" userId="8bf1e7f8-56ae-407b-927d-fe2d9cdbc997" providerId="ADAL" clId="{87EB655E-2D8A-124E-B69A-D713EA61AEAE}" dt="2024-08-28T06:09:08.623" v="400"/>
          <ac:spMkLst>
            <pc:docMk/>
            <pc:sldMk cId="1867994252" sldId="280"/>
            <ac:spMk id="3" creationId="{3E008778-D787-FEF5-C7F4-8B77CE7B9E99}"/>
          </ac:spMkLst>
        </pc:spChg>
        <pc:spChg chg="add mod">
          <ac:chgData name="Seyederfan Eshghollahi" userId="8bf1e7f8-56ae-407b-927d-fe2d9cdbc997" providerId="ADAL" clId="{87EB655E-2D8A-124E-B69A-D713EA61AEAE}" dt="2024-08-28T06:12:10.536" v="442" actId="14100"/>
          <ac:spMkLst>
            <pc:docMk/>
            <pc:sldMk cId="1867994252" sldId="280"/>
            <ac:spMk id="5" creationId="{317D5EFF-EE83-773E-C384-F3B202DA8AC7}"/>
          </ac:spMkLst>
        </pc:spChg>
        <pc:spChg chg="add mod">
          <ac:chgData name="Seyederfan Eshghollahi" userId="8bf1e7f8-56ae-407b-927d-fe2d9cdbc997" providerId="ADAL" clId="{87EB655E-2D8A-124E-B69A-D713EA61AEAE}" dt="2024-08-28T06:14:02.479" v="461" actId="14100"/>
          <ac:spMkLst>
            <pc:docMk/>
            <pc:sldMk cId="1867994252" sldId="280"/>
            <ac:spMk id="6" creationId="{3FE98869-C4B1-CC63-8E6B-49DC9909001A}"/>
          </ac:spMkLst>
        </pc:spChg>
        <pc:spChg chg="add mod">
          <ac:chgData name="Seyederfan Eshghollahi" userId="8bf1e7f8-56ae-407b-927d-fe2d9cdbc997" providerId="ADAL" clId="{87EB655E-2D8A-124E-B69A-D713EA61AEAE}" dt="2024-08-28T06:13:55.821" v="460" actId="1076"/>
          <ac:spMkLst>
            <pc:docMk/>
            <pc:sldMk cId="1867994252" sldId="280"/>
            <ac:spMk id="7" creationId="{3542CEC9-2F53-859C-0BF1-F87BC9B4C440}"/>
          </ac:spMkLst>
        </pc:spChg>
        <pc:spChg chg="add del">
          <ac:chgData name="Seyederfan Eshghollahi" userId="8bf1e7f8-56ae-407b-927d-fe2d9cdbc997" providerId="ADAL" clId="{87EB655E-2D8A-124E-B69A-D713EA61AEAE}" dt="2024-08-28T06:09:43.284" v="403" actId="26606"/>
          <ac:spMkLst>
            <pc:docMk/>
            <pc:sldMk cId="1867994252" sldId="280"/>
            <ac:spMk id="8" creationId="{942FF9E5-0D17-0CE3-AFC5-F38CCA345230}"/>
          </ac:spMkLst>
        </pc:spChg>
        <pc:spChg chg="add mod">
          <ac:chgData name="Seyederfan Eshghollahi" userId="8bf1e7f8-56ae-407b-927d-fe2d9cdbc997" providerId="ADAL" clId="{87EB655E-2D8A-124E-B69A-D713EA61AEAE}" dt="2024-08-28T06:13:53.970" v="458" actId="1076"/>
          <ac:spMkLst>
            <pc:docMk/>
            <pc:sldMk cId="1867994252" sldId="280"/>
            <ac:spMk id="9" creationId="{622429A5-8F73-37F3-2145-1038069D3AEC}"/>
          </ac:spMkLst>
        </pc:spChg>
        <pc:spChg chg="add mod">
          <ac:chgData name="Seyederfan Eshghollahi" userId="8bf1e7f8-56ae-407b-927d-fe2d9cdbc997" providerId="ADAL" clId="{87EB655E-2D8A-124E-B69A-D713EA61AEAE}" dt="2024-08-28T06:15:57.787" v="466"/>
          <ac:spMkLst>
            <pc:docMk/>
            <pc:sldMk cId="1867994252" sldId="280"/>
            <ac:spMk id="10" creationId="{74A645D7-53CF-E26B-5DCE-7A72E362ECB7}"/>
          </ac:spMkLst>
        </pc:spChg>
        <pc:spChg chg="add del">
          <ac:chgData name="Seyederfan Eshghollahi" userId="8bf1e7f8-56ae-407b-927d-fe2d9cdbc997" providerId="ADAL" clId="{87EB655E-2D8A-124E-B69A-D713EA61AEAE}" dt="2024-08-28T06:09:43.284" v="403" actId="26606"/>
          <ac:spMkLst>
            <pc:docMk/>
            <pc:sldMk cId="1867994252" sldId="280"/>
            <ac:spMk id="11" creationId="{9DA15B1D-0133-4CB3-B7CC-61FA728745D1}"/>
          </ac:spMkLst>
        </pc:spChg>
        <pc:spChg chg="add del">
          <ac:chgData name="Seyederfan Eshghollahi" userId="8bf1e7f8-56ae-407b-927d-fe2d9cdbc997" providerId="ADAL" clId="{87EB655E-2D8A-124E-B69A-D713EA61AEAE}" dt="2024-08-28T06:09:43.284" v="403" actId="26606"/>
          <ac:spMkLst>
            <pc:docMk/>
            <pc:sldMk cId="1867994252" sldId="280"/>
            <ac:spMk id="15" creationId="{B5BA9375-863F-4B24-9083-14FE819F8E05}"/>
          </ac:spMkLst>
        </pc:spChg>
        <pc:spChg chg="add del">
          <ac:chgData name="Seyederfan Eshghollahi" userId="8bf1e7f8-56ae-407b-927d-fe2d9cdbc997" providerId="ADAL" clId="{87EB655E-2D8A-124E-B69A-D713EA61AEAE}" dt="2024-08-28T06:09:45.679" v="405" actId="26606"/>
          <ac:spMkLst>
            <pc:docMk/>
            <pc:sldMk cId="1867994252" sldId="280"/>
            <ac:spMk id="18" creationId="{1FDFF85F-F105-40D5-9793-90419158C3BD}"/>
          </ac:spMkLst>
        </pc:spChg>
        <pc:spChg chg="add del">
          <ac:chgData name="Seyederfan Eshghollahi" userId="8bf1e7f8-56ae-407b-927d-fe2d9cdbc997" providerId="ADAL" clId="{87EB655E-2D8A-124E-B69A-D713EA61AEAE}" dt="2024-08-28T06:09:45.679" v="405" actId="26606"/>
          <ac:spMkLst>
            <pc:docMk/>
            <pc:sldMk cId="1867994252" sldId="280"/>
            <ac:spMk id="19" creationId="{35AB47A4-BA8C-4250-88BD-D49C68C5F9E9}"/>
          </ac:spMkLst>
        </pc:spChg>
        <pc:spChg chg="add del">
          <ac:chgData name="Seyederfan Eshghollahi" userId="8bf1e7f8-56ae-407b-927d-fe2d9cdbc997" providerId="ADAL" clId="{87EB655E-2D8A-124E-B69A-D713EA61AEAE}" dt="2024-08-28T06:09:45.679" v="405" actId="26606"/>
          <ac:spMkLst>
            <pc:docMk/>
            <pc:sldMk cId="1867994252" sldId="280"/>
            <ac:spMk id="21" creationId="{714C6FF4-2174-27BF-B10C-AA25C53E6DCE}"/>
          </ac:spMkLst>
        </pc:spChg>
        <pc:spChg chg="add del">
          <ac:chgData name="Seyederfan Eshghollahi" userId="8bf1e7f8-56ae-407b-927d-fe2d9cdbc997" providerId="ADAL" clId="{87EB655E-2D8A-124E-B69A-D713EA61AEAE}" dt="2024-08-28T06:09:57.282" v="407" actId="26606"/>
          <ac:spMkLst>
            <pc:docMk/>
            <pc:sldMk cId="1867994252" sldId="280"/>
            <ac:spMk id="23" creationId="{CF4417E6-1466-6376-BC29-B2F848917B57}"/>
          </ac:spMkLst>
        </pc:spChg>
        <pc:spChg chg="add del">
          <ac:chgData name="Seyederfan Eshghollahi" userId="8bf1e7f8-56ae-407b-927d-fe2d9cdbc997" providerId="ADAL" clId="{87EB655E-2D8A-124E-B69A-D713EA61AEAE}" dt="2024-08-28T06:09:57.282" v="407" actId="26606"/>
          <ac:spMkLst>
            <pc:docMk/>
            <pc:sldMk cId="1867994252" sldId="280"/>
            <ac:spMk id="24" creationId="{8D25211A-4CA0-4B53-82BB-1EE7C7F3C725}"/>
          </ac:spMkLst>
        </pc:spChg>
        <pc:spChg chg="add del">
          <ac:chgData name="Seyederfan Eshghollahi" userId="8bf1e7f8-56ae-407b-927d-fe2d9cdbc997" providerId="ADAL" clId="{87EB655E-2D8A-124E-B69A-D713EA61AEAE}" dt="2024-08-28T06:09:59.960" v="409" actId="26606"/>
          <ac:spMkLst>
            <pc:docMk/>
            <pc:sldMk cId="1867994252" sldId="280"/>
            <ac:spMk id="26" creationId="{1FDFF85F-F105-40D5-9793-90419158C3BD}"/>
          </ac:spMkLst>
        </pc:spChg>
        <pc:spChg chg="add del">
          <ac:chgData name="Seyederfan Eshghollahi" userId="8bf1e7f8-56ae-407b-927d-fe2d9cdbc997" providerId="ADAL" clId="{87EB655E-2D8A-124E-B69A-D713EA61AEAE}" dt="2024-08-28T06:09:59.960" v="409" actId="26606"/>
          <ac:spMkLst>
            <pc:docMk/>
            <pc:sldMk cId="1867994252" sldId="280"/>
            <ac:spMk id="27" creationId="{35AB47A4-BA8C-4250-88BD-D49C68C5F9E9}"/>
          </ac:spMkLst>
        </pc:spChg>
        <pc:spChg chg="add del">
          <ac:chgData name="Seyederfan Eshghollahi" userId="8bf1e7f8-56ae-407b-927d-fe2d9cdbc997" providerId="ADAL" clId="{87EB655E-2D8A-124E-B69A-D713EA61AEAE}" dt="2024-08-28T06:09:59.960" v="409" actId="26606"/>
          <ac:spMkLst>
            <pc:docMk/>
            <pc:sldMk cId="1867994252" sldId="280"/>
            <ac:spMk id="30" creationId="{714C6FF4-2174-27BF-B10C-AA25C53E6DCE}"/>
          </ac:spMkLst>
        </pc:spChg>
        <pc:spChg chg="add del">
          <ac:chgData name="Seyederfan Eshghollahi" userId="8bf1e7f8-56ae-407b-927d-fe2d9cdbc997" providerId="ADAL" clId="{87EB655E-2D8A-124E-B69A-D713EA61AEAE}" dt="2024-08-28T06:10:08.143" v="411" actId="26606"/>
          <ac:spMkLst>
            <pc:docMk/>
            <pc:sldMk cId="1867994252" sldId="280"/>
            <ac:spMk id="32" creationId="{7A43D0BD-8D57-6A27-B230-584E14931C5D}"/>
          </ac:spMkLst>
        </pc:spChg>
        <pc:picChg chg="add mod">
          <ac:chgData name="Seyederfan Eshghollahi" userId="8bf1e7f8-56ae-407b-927d-fe2d9cdbc997" providerId="ADAL" clId="{87EB655E-2D8A-124E-B69A-D713EA61AEAE}" dt="2024-08-28T06:10:12.473" v="413" actId="1076"/>
          <ac:picMkLst>
            <pc:docMk/>
            <pc:sldMk cId="1867994252" sldId="280"/>
            <ac:picMk id="4" creationId="{A8B68004-1B52-8A11-8D41-59C8762415D9}"/>
          </ac:picMkLst>
        </pc:picChg>
        <pc:picChg chg="add del">
          <ac:chgData name="Seyederfan Eshghollahi" userId="8bf1e7f8-56ae-407b-927d-fe2d9cdbc997" providerId="ADAL" clId="{87EB655E-2D8A-124E-B69A-D713EA61AEAE}" dt="2024-08-28T06:09:43.284" v="403" actId="26606"/>
          <ac:picMkLst>
            <pc:docMk/>
            <pc:sldMk cId="1867994252" sldId="280"/>
            <ac:picMk id="13" creationId="{3EF2F61C-287D-47BC-878F-C876F74FFDD2}"/>
          </ac:picMkLst>
        </pc:picChg>
        <pc:picChg chg="add del">
          <ac:chgData name="Seyederfan Eshghollahi" userId="8bf1e7f8-56ae-407b-927d-fe2d9cdbc997" providerId="ADAL" clId="{87EB655E-2D8A-124E-B69A-D713EA61AEAE}" dt="2024-08-28T06:09:45.679" v="405" actId="26606"/>
          <ac:picMkLst>
            <pc:docMk/>
            <pc:sldMk cId="1867994252" sldId="280"/>
            <ac:picMk id="17" creationId="{39E5F3CB-7BDD-4E64-B274-CD900F08C6F3}"/>
          </ac:picMkLst>
        </pc:picChg>
        <pc:picChg chg="add del">
          <ac:chgData name="Seyederfan Eshghollahi" userId="8bf1e7f8-56ae-407b-927d-fe2d9cdbc997" providerId="ADAL" clId="{87EB655E-2D8A-124E-B69A-D713EA61AEAE}" dt="2024-08-28T06:09:45.679" v="405" actId="26606"/>
          <ac:picMkLst>
            <pc:docMk/>
            <pc:sldMk cId="1867994252" sldId="280"/>
            <ac:picMk id="20" creationId="{66C8958D-EB99-414F-B735-863B67BB14D3}"/>
          </ac:picMkLst>
        </pc:picChg>
        <pc:picChg chg="add del">
          <ac:chgData name="Seyederfan Eshghollahi" userId="8bf1e7f8-56ae-407b-927d-fe2d9cdbc997" providerId="ADAL" clId="{87EB655E-2D8A-124E-B69A-D713EA61AEAE}" dt="2024-08-28T06:09:59.960" v="409" actId="26606"/>
          <ac:picMkLst>
            <pc:docMk/>
            <pc:sldMk cId="1867994252" sldId="280"/>
            <ac:picMk id="28" creationId="{66C8958D-EB99-414F-B735-863B67BB14D3}"/>
          </ac:picMkLst>
        </pc:picChg>
        <pc:picChg chg="add del">
          <ac:chgData name="Seyederfan Eshghollahi" userId="8bf1e7f8-56ae-407b-927d-fe2d9cdbc997" providerId="ADAL" clId="{87EB655E-2D8A-124E-B69A-D713EA61AEAE}" dt="2024-08-28T06:09:59.960" v="409" actId="26606"/>
          <ac:picMkLst>
            <pc:docMk/>
            <pc:sldMk cId="1867994252" sldId="280"/>
            <ac:picMk id="29" creationId="{39E5F3CB-7BDD-4E64-B274-CD900F08C6F3}"/>
          </ac:picMkLst>
        </pc:picChg>
      </pc:sldChg>
      <pc:sldChg chg="addSp delSp modSp new mod modTransition modClrScheme chgLayout">
        <pc:chgData name="Seyederfan Eshghollahi" userId="8bf1e7f8-56ae-407b-927d-fe2d9cdbc997" providerId="ADAL" clId="{87EB655E-2D8A-124E-B69A-D713EA61AEAE}" dt="2024-08-28T21:06:49.758" v="653"/>
        <pc:sldMkLst>
          <pc:docMk/>
          <pc:sldMk cId="2241488245" sldId="281"/>
        </pc:sldMkLst>
        <pc:spChg chg="del mod ord">
          <ac:chgData name="Seyederfan Eshghollahi" userId="8bf1e7f8-56ae-407b-927d-fe2d9cdbc997" providerId="ADAL" clId="{87EB655E-2D8A-124E-B69A-D713EA61AEAE}" dt="2024-08-28T08:47:29.093" v="604" actId="700"/>
          <ac:spMkLst>
            <pc:docMk/>
            <pc:sldMk cId="2241488245" sldId="281"/>
            <ac:spMk id="2" creationId="{586FAEE5-418A-9067-F6AB-05E5158A99AF}"/>
          </ac:spMkLst>
        </pc:spChg>
        <pc:spChg chg="del mod">
          <ac:chgData name="Seyederfan Eshghollahi" userId="8bf1e7f8-56ae-407b-927d-fe2d9cdbc997" providerId="ADAL" clId="{87EB655E-2D8A-124E-B69A-D713EA61AEAE}" dt="2024-08-28T08:47:29.093" v="604" actId="700"/>
          <ac:spMkLst>
            <pc:docMk/>
            <pc:sldMk cId="2241488245" sldId="281"/>
            <ac:spMk id="3" creationId="{B1E715D3-7A31-0133-EB60-9744BAA8EE82}"/>
          </ac:spMkLst>
        </pc:spChg>
        <pc:spChg chg="add mod ord">
          <ac:chgData name="Seyederfan Eshghollahi" userId="8bf1e7f8-56ae-407b-927d-fe2d9cdbc997" providerId="ADAL" clId="{87EB655E-2D8A-124E-B69A-D713EA61AEAE}" dt="2024-08-28T08:48:22.035" v="621" actId="122"/>
          <ac:spMkLst>
            <pc:docMk/>
            <pc:sldMk cId="2241488245" sldId="281"/>
            <ac:spMk id="4" creationId="{833DA5BC-9E63-E75D-4FBA-B30C33BC7222}"/>
          </ac:spMkLst>
        </pc:spChg>
        <pc:spChg chg="add mod">
          <ac:chgData name="Seyederfan Eshghollahi" userId="8bf1e7f8-56ae-407b-927d-fe2d9cdbc997" providerId="ADAL" clId="{87EB655E-2D8A-124E-B69A-D713EA61AEAE}" dt="2024-08-28T08:47:50.165" v="610" actId="404"/>
          <ac:spMkLst>
            <pc:docMk/>
            <pc:sldMk cId="2241488245" sldId="281"/>
            <ac:spMk id="5" creationId="{9E59F333-9314-9027-096B-E2FA3F599C4C}"/>
          </ac:spMkLst>
        </pc:spChg>
      </pc:sldChg>
      <pc:sldChg chg="addSp delSp modSp new mod modTransition modClrScheme chgLayout">
        <pc:chgData name="Seyederfan Eshghollahi" userId="8bf1e7f8-56ae-407b-927d-fe2d9cdbc997" providerId="ADAL" clId="{87EB655E-2D8A-124E-B69A-D713EA61AEAE}" dt="2024-08-28T21:06:49.758" v="653"/>
        <pc:sldMkLst>
          <pc:docMk/>
          <pc:sldMk cId="657026066" sldId="282"/>
        </pc:sldMkLst>
        <pc:spChg chg="del mod ord">
          <ac:chgData name="Seyederfan Eshghollahi" userId="8bf1e7f8-56ae-407b-927d-fe2d9cdbc997" providerId="ADAL" clId="{87EB655E-2D8A-124E-B69A-D713EA61AEAE}" dt="2024-08-28T08:45:04.086" v="584" actId="700"/>
          <ac:spMkLst>
            <pc:docMk/>
            <pc:sldMk cId="657026066" sldId="282"/>
            <ac:spMk id="2" creationId="{6A8692EF-C880-B311-9DBF-03FF2FD2DDDC}"/>
          </ac:spMkLst>
        </pc:spChg>
        <pc:spChg chg="del mod ord">
          <ac:chgData name="Seyederfan Eshghollahi" userId="8bf1e7f8-56ae-407b-927d-fe2d9cdbc997" providerId="ADAL" clId="{87EB655E-2D8A-124E-B69A-D713EA61AEAE}" dt="2024-08-28T08:45:12.454" v="587" actId="700"/>
          <ac:spMkLst>
            <pc:docMk/>
            <pc:sldMk cId="657026066" sldId="282"/>
            <ac:spMk id="3" creationId="{A4C81E8F-C8B5-0678-673B-45F9CE4602E1}"/>
          </ac:spMkLst>
        </pc:spChg>
        <pc:spChg chg="add del mod ord">
          <ac:chgData name="Seyederfan Eshghollahi" userId="8bf1e7f8-56ae-407b-927d-fe2d9cdbc997" providerId="ADAL" clId="{87EB655E-2D8A-124E-B69A-D713EA61AEAE}" dt="2024-08-28T08:45:12.454" v="587" actId="700"/>
          <ac:spMkLst>
            <pc:docMk/>
            <pc:sldMk cId="657026066" sldId="282"/>
            <ac:spMk id="4" creationId="{C9D3E83F-83BD-D3D7-FB0D-5AAF5CA8267B}"/>
          </ac:spMkLst>
        </pc:spChg>
        <pc:spChg chg="add mod">
          <ac:chgData name="Seyederfan Eshghollahi" userId="8bf1e7f8-56ae-407b-927d-fe2d9cdbc997" providerId="ADAL" clId="{87EB655E-2D8A-124E-B69A-D713EA61AEAE}" dt="2024-08-28T08:48:29.369" v="632" actId="122"/>
          <ac:spMkLst>
            <pc:docMk/>
            <pc:sldMk cId="657026066" sldId="282"/>
            <ac:spMk id="5" creationId="{388D3D69-4989-CDE2-1CF4-5FD1A0FCA8AB}"/>
          </ac:spMkLst>
        </pc:spChg>
        <pc:spChg chg="add mod">
          <ac:chgData name="Seyederfan Eshghollahi" userId="8bf1e7f8-56ae-407b-927d-fe2d9cdbc997" providerId="ADAL" clId="{87EB655E-2D8A-124E-B69A-D713EA61AEAE}" dt="2024-08-28T08:46:37.700" v="599" actId="20577"/>
          <ac:spMkLst>
            <pc:docMk/>
            <pc:sldMk cId="657026066" sldId="282"/>
            <ac:spMk id="6" creationId="{5C24E24D-21C7-9EF4-B300-7DF257188089}"/>
          </ac:spMkLst>
        </pc:spChg>
      </pc:sldChg>
    </pc:docChg>
  </pc:docChgLst>
</pc:chgInfo>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48A87A34-81AB-432B-8DAE-1953F412C126}" type="datetimeFigureOut">
              <a:rPr lang="en-US" dirty="0"/>
              <a:t>8/28/24</a:t>
            </a:fld>
            <a:endParaRPr lang="en-US" dirty="0"/>
          </a:p>
        </p:txBody>
      </p:sp>
      <p:sp>
        <p:nvSpPr>
          <p:cNvPr id="5" name="Footer Placeholder 4"/>
          <p:cNvSpPr>
            <a:spLocks noGrp="1"/>
          </p:cNvSpPr>
          <p:nvPr>
            <p:ph type="ftr" sz="quarter" idx="11"/>
          </p:nvPr>
        </p:nvSpPr>
        <p:spPr>
          <a:xfrm>
            <a:off x="1371600" y="4323845"/>
            <a:ext cx="6400800" cy="365125"/>
          </a:xfrm>
        </p:spPr>
        <p:txBody>
          <a:bodyPr/>
          <a:lstStyle/>
          <a:p>
            <a:endParaRPr lang="en-US" dirty="0"/>
          </a:p>
        </p:txBody>
      </p:sp>
      <p:sp>
        <p:nvSpPr>
          <p:cNvPr id="6" name="Slide Number Placeholder 5"/>
          <p:cNvSpPr>
            <a:spLocks noGrp="1"/>
          </p:cNvSpPr>
          <p:nvPr>
            <p:ph type="sldNum" sz="quarter" idx="12"/>
          </p:nvPr>
        </p:nvSpPr>
        <p:spPr>
          <a:xfrm>
            <a:off x="8077200" y="1430866"/>
            <a:ext cx="2743200"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8/28/24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dirty="0"/>
              <a:pPr/>
              <a:t>8/28/24</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3" name="Picture 12"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dirty="0"/>
              <a:pPr/>
              <a:t>8/28/24</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48A87A34-81AB-432B-8DAE-1953F412C126}" type="datetimeFigureOut">
              <a:rPr lang="en-US" dirty="0"/>
              <a:pPr/>
              <a:t>8/28/24</a:t>
            </a:fld>
            <a:endParaRPr lang="en-US" dirty="0"/>
          </a:p>
        </p:txBody>
      </p:sp>
      <p:sp>
        <p:nvSpPr>
          <p:cNvPr id="6" name="Footer Placeholder 5"/>
          <p:cNvSpPr>
            <a:spLocks noGrp="1"/>
          </p:cNvSpPr>
          <p:nvPr>
            <p:ph type="ftr" sz="quarter" idx="11"/>
          </p:nvPr>
        </p:nvSpPr>
        <p:spPr>
          <a:xfrm>
            <a:off x="685800" y="378883"/>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8/28/24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8/28/24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8/28/24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48A87A34-81AB-432B-8DAE-1953F412C126}" type="datetimeFigureOut">
              <a:rPr lang="en-US" dirty="0"/>
              <a:pPr/>
              <a:t>8/28/24</a:t>
            </a:fld>
            <a:endParaRPr lang="en-US" dirty="0"/>
          </a:p>
        </p:txBody>
      </p:sp>
      <p:sp>
        <p:nvSpPr>
          <p:cNvPr id="5" name="Footer Placeholder 4"/>
          <p:cNvSpPr>
            <a:spLocks noGrp="1"/>
          </p:cNvSpPr>
          <p:nvPr>
            <p:ph type="ftr" sz="quarter" idx="11"/>
          </p:nvPr>
        </p:nvSpPr>
        <p:spPr>
          <a:xfrm>
            <a:off x="685800" y="381000"/>
            <a:ext cx="6991492" cy="36512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8/28/24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dirty="0"/>
              <a:pPr/>
              <a:t>8/28/24</a:t>
            </a:fld>
            <a:endParaRPr lang="en-US" dirty="0"/>
          </a:p>
        </p:txBody>
      </p:sp>
      <p:sp>
        <p:nvSpPr>
          <p:cNvPr id="5" name="Footer Placeholder 4"/>
          <p:cNvSpPr>
            <a:spLocks noGrp="1"/>
          </p:cNvSpPr>
          <p:nvPr>
            <p:ph type="ftr" sz="quarter" idx="11"/>
          </p:nvPr>
        </p:nvSpPr>
        <p:spPr>
          <a:xfrm>
            <a:off x="685800" y="381001"/>
            <a:ext cx="6991492" cy="36406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8/28/24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8/28/24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8/28/24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8/28/24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8/28/24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8/28/24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C0-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8/28/24</a:t>
            </a:fld>
            <a:endParaRPr lang="en-US" dirty="0"/>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DF05C-9CD2-05BC-2A6B-63E1F76C403E}"/>
              </a:ext>
            </a:extLst>
          </p:cNvPr>
          <p:cNvSpPr>
            <a:spLocks noGrp="1"/>
          </p:cNvSpPr>
          <p:nvPr>
            <p:ph type="ctrTitle"/>
          </p:nvPr>
        </p:nvSpPr>
        <p:spPr>
          <a:xfrm>
            <a:off x="1371600" y="1093076"/>
            <a:ext cx="9448800" cy="2535425"/>
          </a:xfrm>
        </p:spPr>
        <p:txBody>
          <a:bodyPr>
            <a:normAutofit fontScale="90000"/>
          </a:bodyPr>
          <a:lstStyle/>
          <a:p>
            <a:pPr algn="ctr"/>
            <a:r>
              <a:rPr lang="en-US" dirty="0"/>
              <a:t>Customer behavioral</a:t>
            </a:r>
            <a:br>
              <a:rPr lang="en-US" dirty="0"/>
            </a:br>
            <a:r>
              <a:rPr lang="en-US" dirty="0"/>
              <a:t>segmentation and profiling </a:t>
            </a:r>
          </a:p>
        </p:txBody>
      </p:sp>
      <p:sp>
        <p:nvSpPr>
          <p:cNvPr id="3" name="Subtitle 2">
            <a:extLst>
              <a:ext uri="{FF2B5EF4-FFF2-40B4-BE49-F238E27FC236}">
                <a16:creationId xmlns:a16="http://schemas.microsoft.com/office/drawing/2014/main" id="{94220D58-21EF-ABF5-8A3C-3117DF3BF908}"/>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5565985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FB1E2C-AB21-2446-9B8A-EDC6C4665CBD}"/>
              </a:ext>
            </a:extLst>
          </p:cNvPr>
          <p:cNvSpPr>
            <a:spLocks noGrp="1"/>
          </p:cNvSpPr>
          <p:nvPr>
            <p:ph type="title"/>
          </p:nvPr>
        </p:nvSpPr>
        <p:spPr>
          <a:xfrm>
            <a:off x="2846615" y="470459"/>
            <a:ext cx="8610600" cy="1293028"/>
          </a:xfrm>
        </p:spPr>
        <p:txBody>
          <a:bodyPr/>
          <a:lstStyle/>
          <a:p>
            <a:pPr algn="ctr"/>
            <a:r>
              <a:rPr lang="en-US" dirty="0"/>
              <a:t>EDA on RFMD</a:t>
            </a:r>
          </a:p>
        </p:txBody>
      </p:sp>
      <p:pic>
        <p:nvPicPr>
          <p:cNvPr id="4" name="Content Placeholder 3">
            <a:extLst>
              <a:ext uri="{FF2B5EF4-FFF2-40B4-BE49-F238E27FC236}">
                <a16:creationId xmlns:a16="http://schemas.microsoft.com/office/drawing/2014/main" id="{067AF3CF-3933-C2FC-A3EB-8EE9678166FE}"/>
              </a:ext>
            </a:extLst>
          </p:cNvPr>
          <p:cNvPicPr>
            <a:picLocks noGrp="1" noChangeAspect="1"/>
          </p:cNvPicPr>
          <p:nvPr>
            <p:ph idx="1"/>
          </p:nvPr>
        </p:nvPicPr>
        <p:blipFill>
          <a:blip r:embed="rId2"/>
          <a:stretch>
            <a:fillRect/>
          </a:stretch>
        </p:blipFill>
        <p:spPr>
          <a:xfrm>
            <a:off x="167822" y="2614047"/>
            <a:ext cx="9080500" cy="1828800"/>
          </a:xfrm>
          <a:prstGeom prst="rect">
            <a:avLst/>
          </a:prstGeom>
        </p:spPr>
      </p:pic>
      <p:sp>
        <p:nvSpPr>
          <p:cNvPr id="5" name="TextBox 4">
            <a:extLst>
              <a:ext uri="{FF2B5EF4-FFF2-40B4-BE49-F238E27FC236}">
                <a16:creationId xmlns:a16="http://schemas.microsoft.com/office/drawing/2014/main" id="{E48AD32E-BDD6-16F7-27A8-A1EECF787E99}"/>
              </a:ext>
            </a:extLst>
          </p:cNvPr>
          <p:cNvSpPr txBox="1"/>
          <p:nvPr/>
        </p:nvSpPr>
        <p:spPr>
          <a:xfrm>
            <a:off x="167822" y="1697707"/>
            <a:ext cx="6188529" cy="369332"/>
          </a:xfrm>
          <a:prstGeom prst="rect">
            <a:avLst/>
          </a:prstGeom>
          <a:noFill/>
        </p:spPr>
        <p:txBody>
          <a:bodyPr wrap="square" rtlCol="0">
            <a:spAutoFit/>
          </a:bodyPr>
          <a:lstStyle/>
          <a:p>
            <a:r>
              <a:rPr lang="en-US" dirty="0"/>
              <a:t>Here is the distribution of RFMD scores in scale 5 to 1 </a:t>
            </a:r>
          </a:p>
        </p:txBody>
      </p:sp>
    </p:spTree>
    <p:extLst>
      <p:ext uri="{BB962C8B-B14F-4D97-AF65-F5344CB8AC3E}">
        <p14:creationId xmlns:p14="http://schemas.microsoft.com/office/powerpoint/2010/main" val="2890976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683031-F30D-FD35-C97E-08E08FBA2F92}"/>
              </a:ext>
            </a:extLst>
          </p:cNvPr>
          <p:cNvSpPr>
            <a:spLocks noGrp="1"/>
          </p:cNvSpPr>
          <p:nvPr>
            <p:ph type="title"/>
          </p:nvPr>
        </p:nvSpPr>
        <p:spPr>
          <a:xfrm>
            <a:off x="1509548" y="133753"/>
            <a:ext cx="9172903" cy="1293028"/>
          </a:xfrm>
        </p:spPr>
        <p:txBody>
          <a:bodyPr/>
          <a:lstStyle/>
          <a:p>
            <a:pPr algn="ctr"/>
            <a:r>
              <a:rPr lang="en-US" dirty="0"/>
              <a:t>Benefactors data Preprocessing </a:t>
            </a:r>
          </a:p>
        </p:txBody>
      </p:sp>
      <p:sp>
        <p:nvSpPr>
          <p:cNvPr id="3" name="Content Placeholder 2">
            <a:extLst>
              <a:ext uri="{FF2B5EF4-FFF2-40B4-BE49-F238E27FC236}">
                <a16:creationId xmlns:a16="http://schemas.microsoft.com/office/drawing/2014/main" id="{EBAEBF4A-7503-7C27-005F-510BC9BEA5CB}"/>
              </a:ext>
            </a:extLst>
          </p:cNvPr>
          <p:cNvSpPr>
            <a:spLocks noGrp="1"/>
          </p:cNvSpPr>
          <p:nvPr>
            <p:ph idx="1"/>
          </p:nvPr>
        </p:nvSpPr>
        <p:spPr/>
        <p:txBody>
          <a:bodyPr>
            <a:normAutofit/>
          </a:bodyPr>
          <a:lstStyle/>
          <a:p>
            <a:r>
              <a:rPr lang="en-US" sz="2800" dirty="0"/>
              <a:t>EDA (Y data profiling )</a:t>
            </a:r>
          </a:p>
          <a:p>
            <a:r>
              <a:rPr lang="en-US" sz="2800" dirty="0"/>
              <a:t>Extract and calculate age  </a:t>
            </a:r>
          </a:p>
          <a:p>
            <a:r>
              <a:rPr lang="en-US" sz="2800" dirty="0"/>
              <a:t>State classification </a:t>
            </a:r>
          </a:p>
          <a:p>
            <a:r>
              <a:rPr lang="en-US" sz="2800" dirty="0"/>
              <a:t>Handling missing values</a:t>
            </a:r>
          </a:p>
        </p:txBody>
      </p:sp>
    </p:spTree>
    <p:extLst>
      <p:ext uri="{BB962C8B-B14F-4D97-AF65-F5344CB8AC3E}">
        <p14:creationId xmlns:p14="http://schemas.microsoft.com/office/powerpoint/2010/main" val="26679629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74632B-5A03-045F-299C-93C774997E69}"/>
              </a:ext>
            </a:extLst>
          </p:cNvPr>
          <p:cNvSpPr>
            <a:spLocks noGrp="1"/>
          </p:cNvSpPr>
          <p:nvPr>
            <p:ph type="title"/>
          </p:nvPr>
        </p:nvSpPr>
        <p:spPr/>
        <p:txBody>
          <a:bodyPr/>
          <a:lstStyle/>
          <a:p>
            <a:r>
              <a:rPr lang="en-US" dirty="0"/>
              <a:t>EDA on Benefactors data</a:t>
            </a:r>
          </a:p>
        </p:txBody>
      </p:sp>
      <p:pic>
        <p:nvPicPr>
          <p:cNvPr id="4" name="Content Placeholder 3">
            <a:extLst>
              <a:ext uri="{FF2B5EF4-FFF2-40B4-BE49-F238E27FC236}">
                <a16:creationId xmlns:a16="http://schemas.microsoft.com/office/drawing/2014/main" id="{3F6555A9-B36A-B2AE-6A6A-012AAA92E942}"/>
              </a:ext>
            </a:extLst>
          </p:cNvPr>
          <p:cNvPicPr>
            <a:picLocks noGrp="1" noChangeAspect="1"/>
          </p:cNvPicPr>
          <p:nvPr>
            <p:ph idx="1"/>
          </p:nvPr>
        </p:nvPicPr>
        <p:blipFill>
          <a:blip r:embed="rId2"/>
          <a:stretch>
            <a:fillRect/>
          </a:stretch>
        </p:blipFill>
        <p:spPr>
          <a:xfrm>
            <a:off x="163041" y="1767907"/>
            <a:ext cx="7133171" cy="4024313"/>
          </a:xfrm>
          <a:prstGeom prst="rect">
            <a:avLst/>
          </a:prstGeom>
        </p:spPr>
      </p:pic>
      <p:sp>
        <p:nvSpPr>
          <p:cNvPr id="5" name="TextBox 4">
            <a:extLst>
              <a:ext uri="{FF2B5EF4-FFF2-40B4-BE49-F238E27FC236}">
                <a16:creationId xmlns:a16="http://schemas.microsoft.com/office/drawing/2014/main" id="{B5BB33E6-D773-BDF2-6F3E-3BF196267056}"/>
              </a:ext>
            </a:extLst>
          </p:cNvPr>
          <p:cNvSpPr txBox="1"/>
          <p:nvPr/>
        </p:nvSpPr>
        <p:spPr>
          <a:xfrm>
            <a:off x="7723414" y="1951263"/>
            <a:ext cx="3682093" cy="923330"/>
          </a:xfrm>
          <a:prstGeom prst="rect">
            <a:avLst/>
          </a:prstGeom>
          <a:noFill/>
        </p:spPr>
        <p:txBody>
          <a:bodyPr wrap="square" rtlCol="0">
            <a:spAutoFit/>
          </a:bodyPr>
          <a:lstStyle/>
          <a:p>
            <a:r>
              <a:rPr lang="en-US" dirty="0"/>
              <a:t>Gender column has 237 missing values, and the State column is imbalanced </a:t>
            </a:r>
          </a:p>
        </p:txBody>
      </p:sp>
    </p:spTree>
    <p:extLst>
      <p:ext uri="{BB962C8B-B14F-4D97-AF65-F5344CB8AC3E}">
        <p14:creationId xmlns:p14="http://schemas.microsoft.com/office/powerpoint/2010/main" val="27501775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74632B-5A03-045F-299C-93C774997E69}"/>
              </a:ext>
            </a:extLst>
          </p:cNvPr>
          <p:cNvSpPr>
            <a:spLocks noGrp="1"/>
          </p:cNvSpPr>
          <p:nvPr>
            <p:ph type="title"/>
          </p:nvPr>
        </p:nvSpPr>
        <p:spPr/>
        <p:txBody>
          <a:bodyPr/>
          <a:lstStyle/>
          <a:p>
            <a:r>
              <a:rPr lang="en-US" dirty="0"/>
              <a:t>EDA on Benefactors data</a:t>
            </a:r>
          </a:p>
        </p:txBody>
      </p:sp>
      <p:pic>
        <p:nvPicPr>
          <p:cNvPr id="4" name="Content Placeholder 3">
            <a:extLst>
              <a:ext uri="{FF2B5EF4-FFF2-40B4-BE49-F238E27FC236}">
                <a16:creationId xmlns:a16="http://schemas.microsoft.com/office/drawing/2014/main" id="{3F6555A9-B36A-B2AE-6A6A-012AAA92E942}"/>
              </a:ext>
            </a:extLst>
          </p:cNvPr>
          <p:cNvPicPr>
            <a:picLocks noGrp="1" noChangeAspect="1"/>
          </p:cNvPicPr>
          <p:nvPr>
            <p:ph idx="1"/>
          </p:nvPr>
        </p:nvPicPr>
        <p:blipFill>
          <a:blip r:embed="rId2"/>
          <a:srcRect/>
          <a:stretch/>
        </p:blipFill>
        <p:spPr>
          <a:xfrm>
            <a:off x="163041" y="1767907"/>
            <a:ext cx="7133171" cy="4024313"/>
          </a:xfrm>
          <a:prstGeom prst="rect">
            <a:avLst/>
          </a:prstGeom>
        </p:spPr>
      </p:pic>
      <p:sp>
        <p:nvSpPr>
          <p:cNvPr id="3" name="TextBox 2">
            <a:extLst>
              <a:ext uri="{FF2B5EF4-FFF2-40B4-BE49-F238E27FC236}">
                <a16:creationId xmlns:a16="http://schemas.microsoft.com/office/drawing/2014/main" id="{6935F1C4-9609-DDEB-516F-A4F5190F132B}"/>
              </a:ext>
            </a:extLst>
          </p:cNvPr>
          <p:cNvSpPr txBox="1"/>
          <p:nvPr/>
        </p:nvSpPr>
        <p:spPr>
          <a:xfrm>
            <a:off x="7584621" y="1943100"/>
            <a:ext cx="4041322" cy="2031325"/>
          </a:xfrm>
          <a:prstGeom prst="rect">
            <a:avLst/>
          </a:prstGeom>
          <a:noFill/>
        </p:spPr>
        <p:txBody>
          <a:bodyPr wrap="square" rtlCol="0">
            <a:spAutoFit/>
          </a:bodyPr>
          <a:lstStyle/>
          <a:p>
            <a:r>
              <a:rPr lang="en-US" dirty="0"/>
              <a:t>20 percent of birthdate is null</a:t>
            </a:r>
          </a:p>
          <a:p>
            <a:endParaRPr lang="en-US" dirty="0"/>
          </a:p>
          <a:p>
            <a:endParaRPr lang="en-US" dirty="0"/>
          </a:p>
          <a:p>
            <a:endParaRPr lang="en-US" dirty="0"/>
          </a:p>
          <a:p>
            <a:r>
              <a:rPr lang="en-US" dirty="0"/>
              <a:t>Number of rows with missing values in at least half the columns: 111 </a:t>
            </a:r>
          </a:p>
        </p:txBody>
      </p:sp>
    </p:spTree>
    <p:extLst>
      <p:ext uri="{BB962C8B-B14F-4D97-AF65-F5344CB8AC3E}">
        <p14:creationId xmlns:p14="http://schemas.microsoft.com/office/powerpoint/2010/main" val="12241801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B1E838-0D10-4FFF-810C-4FC39A641B57}"/>
              </a:ext>
            </a:extLst>
          </p:cNvPr>
          <p:cNvSpPr>
            <a:spLocks noGrp="1"/>
          </p:cNvSpPr>
          <p:nvPr>
            <p:ph type="title"/>
          </p:nvPr>
        </p:nvSpPr>
        <p:spPr/>
        <p:txBody>
          <a:bodyPr/>
          <a:lstStyle/>
          <a:p>
            <a:r>
              <a:rPr lang="en-US" dirty="0"/>
              <a:t>Calculation of birth year</a:t>
            </a:r>
          </a:p>
        </p:txBody>
      </p:sp>
      <p:pic>
        <p:nvPicPr>
          <p:cNvPr id="4" name="Content Placeholder 3">
            <a:extLst>
              <a:ext uri="{FF2B5EF4-FFF2-40B4-BE49-F238E27FC236}">
                <a16:creationId xmlns:a16="http://schemas.microsoft.com/office/drawing/2014/main" id="{B69E1B95-1660-A4F2-903E-4587814B95EF}"/>
              </a:ext>
            </a:extLst>
          </p:cNvPr>
          <p:cNvPicPr>
            <a:picLocks noGrp="1" noChangeAspect="1"/>
          </p:cNvPicPr>
          <p:nvPr>
            <p:ph idx="1"/>
          </p:nvPr>
        </p:nvPicPr>
        <p:blipFill>
          <a:blip r:embed="rId2"/>
          <a:stretch>
            <a:fillRect/>
          </a:stretch>
        </p:blipFill>
        <p:spPr>
          <a:xfrm>
            <a:off x="324266" y="1900011"/>
            <a:ext cx="6558227" cy="4024313"/>
          </a:xfrm>
          <a:prstGeom prst="rect">
            <a:avLst/>
          </a:prstGeom>
        </p:spPr>
      </p:pic>
      <p:sp>
        <p:nvSpPr>
          <p:cNvPr id="5" name="TextBox 4">
            <a:extLst>
              <a:ext uri="{FF2B5EF4-FFF2-40B4-BE49-F238E27FC236}">
                <a16:creationId xmlns:a16="http://schemas.microsoft.com/office/drawing/2014/main" id="{36747C94-55E0-9D8B-267D-3A42D66AE6D1}"/>
              </a:ext>
            </a:extLst>
          </p:cNvPr>
          <p:cNvSpPr txBox="1"/>
          <p:nvPr/>
        </p:nvSpPr>
        <p:spPr>
          <a:xfrm>
            <a:off x="7209064" y="1934936"/>
            <a:ext cx="4776107" cy="923330"/>
          </a:xfrm>
          <a:prstGeom prst="rect">
            <a:avLst/>
          </a:prstGeom>
          <a:noFill/>
        </p:spPr>
        <p:txBody>
          <a:bodyPr wrap="square" rtlCol="0">
            <a:spAutoFit/>
          </a:bodyPr>
          <a:lstStyle/>
          <a:p>
            <a:r>
              <a:rPr lang="en-US" dirty="0"/>
              <a:t>If we want to select the accurate age, we should find the max transaction date for each customer.</a:t>
            </a:r>
          </a:p>
        </p:txBody>
      </p:sp>
    </p:spTree>
    <p:extLst>
      <p:ext uri="{BB962C8B-B14F-4D97-AF65-F5344CB8AC3E}">
        <p14:creationId xmlns:p14="http://schemas.microsoft.com/office/powerpoint/2010/main" val="21261892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92D589-829D-AB7A-D5D7-21AC788F3B5E}"/>
              </a:ext>
            </a:extLst>
          </p:cNvPr>
          <p:cNvSpPr>
            <a:spLocks noGrp="1"/>
          </p:cNvSpPr>
          <p:nvPr>
            <p:ph type="title"/>
          </p:nvPr>
        </p:nvSpPr>
        <p:spPr/>
        <p:txBody>
          <a:bodyPr/>
          <a:lstStyle/>
          <a:p>
            <a:r>
              <a:rPr lang="en-US" dirty="0"/>
              <a:t>State classification</a:t>
            </a:r>
          </a:p>
        </p:txBody>
      </p:sp>
      <p:pic>
        <p:nvPicPr>
          <p:cNvPr id="4" name="Content Placeholder 3">
            <a:extLst>
              <a:ext uri="{FF2B5EF4-FFF2-40B4-BE49-F238E27FC236}">
                <a16:creationId xmlns:a16="http://schemas.microsoft.com/office/drawing/2014/main" id="{04A0BD8F-FB57-DE30-D0D5-F29E57840FAE}"/>
              </a:ext>
            </a:extLst>
          </p:cNvPr>
          <p:cNvPicPr>
            <a:picLocks noGrp="1" noChangeAspect="1"/>
          </p:cNvPicPr>
          <p:nvPr>
            <p:ph idx="1"/>
          </p:nvPr>
        </p:nvPicPr>
        <p:blipFill>
          <a:blip r:embed="rId2"/>
          <a:stretch>
            <a:fillRect/>
          </a:stretch>
        </p:blipFill>
        <p:spPr>
          <a:xfrm>
            <a:off x="330200" y="1838619"/>
            <a:ext cx="7188200" cy="3403600"/>
          </a:xfrm>
          <a:prstGeom prst="rect">
            <a:avLst/>
          </a:prstGeom>
        </p:spPr>
      </p:pic>
      <p:sp>
        <p:nvSpPr>
          <p:cNvPr id="5" name="TextBox 4">
            <a:extLst>
              <a:ext uri="{FF2B5EF4-FFF2-40B4-BE49-F238E27FC236}">
                <a16:creationId xmlns:a16="http://schemas.microsoft.com/office/drawing/2014/main" id="{7C7D67B2-3501-0152-D2C4-4D7420C14ABC}"/>
              </a:ext>
            </a:extLst>
          </p:cNvPr>
          <p:cNvSpPr txBox="1"/>
          <p:nvPr/>
        </p:nvSpPr>
        <p:spPr>
          <a:xfrm>
            <a:off x="7837714" y="1902278"/>
            <a:ext cx="3845379" cy="923330"/>
          </a:xfrm>
          <a:prstGeom prst="rect">
            <a:avLst/>
          </a:prstGeom>
          <a:noFill/>
        </p:spPr>
        <p:txBody>
          <a:bodyPr wrap="square" rtlCol="0">
            <a:spAutoFit/>
          </a:bodyPr>
          <a:lstStyle/>
          <a:p>
            <a:r>
              <a:rPr lang="en-US" dirty="0"/>
              <a:t>We did translation and, we divide the state in 3 categories as Tehran Alborz and Others .</a:t>
            </a:r>
          </a:p>
        </p:txBody>
      </p:sp>
    </p:spTree>
    <p:extLst>
      <p:ext uri="{BB962C8B-B14F-4D97-AF65-F5344CB8AC3E}">
        <p14:creationId xmlns:p14="http://schemas.microsoft.com/office/powerpoint/2010/main" val="32462785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4AF50B-F5FE-232A-906D-9668A383F194}"/>
              </a:ext>
            </a:extLst>
          </p:cNvPr>
          <p:cNvSpPr>
            <a:spLocks noGrp="1"/>
          </p:cNvSpPr>
          <p:nvPr>
            <p:ph type="title"/>
          </p:nvPr>
        </p:nvSpPr>
        <p:spPr>
          <a:xfrm>
            <a:off x="4673600" y="764373"/>
            <a:ext cx="6832600" cy="1293028"/>
          </a:xfrm>
        </p:spPr>
        <p:txBody>
          <a:bodyPr>
            <a:normAutofit/>
          </a:bodyPr>
          <a:lstStyle/>
          <a:p>
            <a:r>
              <a:rPr lang="en-US" dirty="0"/>
              <a:t>Missing values handling </a:t>
            </a:r>
          </a:p>
        </p:txBody>
      </p:sp>
      <p:pic>
        <p:nvPicPr>
          <p:cNvPr id="5" name="Picture 4">
            <a:extLst>
              <a:ext uri="{FF2B5EF4-FFF2-40B4-BE49-F238E27FC236}">
                <a16:creationId xmlns:a16="http://schemas.microsoft.com/office/drawing/2014/main" id="{3445F965-A90B-FBAC-BFBA-1A906A5CBA30}"/>
              </a:ext>
            </a:extLst>
          </p:cNvPr>
          <p:cNvPicPr>
            <a:picLocks noChangeAspect="1"/>
          </p:cNvPicPr>
          <p:nvPr/>
        </p:nvPicPr>
        <p:blipFill>
          <a:blip r:embed="rId2"/>
          <a:srcRect r="2180"/>
          <a:stretch/>
        </p:blipFill>
        <p:spPr>
          <a:xfrm>
            <a:off x="630705" y="1101969"/>
            <a:ext cx="3577880" cy="2441448"/>
          </a:xfrm>
          <a:prstGeom prst="rect">
            <a:avLst/>
          </a:prstGeom>
        </p:spPr>
      </p:pic>
      <p:pic>
        <p:nvPicPr>
          <p:cNvPr id="4" name="Picture 3" descr="A screenshot of a computer&#10;&#10;Description automatically generated">
            <a:extLst>
              <a:ext uri="{FF2B5EF4-FFF2-40B4-BE49-F238E27FC236}">
                <a16:creationId xmlns:a16="http://schemas.microsoft.com/office/drawing/2014/main" id="{715E9DAB-5844-A15F-651F-1664DB8EF535}"/>
              </a:ext>
            </a:extLst>
          </p:cNvPr>
          <p:cNvPicPr>
            <a:picLocks noChangeAspect="1"/>
          </p:cNvPicPr>
          <p:nvPr/>
        </p:nvPicPr>
        <p:blipFill>
          <a:blip r:embed="rId3"/>
          <a:srcRect r="3" b="25556"/>
          <a:stretch/>
        </p:blipFill>
        <p:spPr>
          <a:xfrm>
            <a:off x="630705" y="3763108"/>
            <a:ext cx="3577880" cy="2443852"/>
          </a:xfrm>
          <a:prstGeom prst="rect">
            <a:avLst/>
          </a:prstGeom>
        </p:spPr>
      </p:pic>
      <p:sp>
        <p:nvSpPr>
          <p:cNvPr id="3" name="Content Placeholder 2">
            <a:extLst>
              <a:ext uri="{FF2B5EF4-FFF2-40B4-BE49-F238E27FC236}">
                <a16:creationId xmlns:a16="http://schemas.microsoft.com/office/drawing/2014/main" id="{CCEFF3A0-082B-3413-E75D-6B51A2339808}"/>
              </a:ext>
            </a:extLst>
          </p:cNvPr>
          <p:cNvSpPr>
            <a:spLocks noGrp="1"/>
          </p:cNvSpPr>
          <p:nvPr>
            <p:ph idx="1"/>
          </p:nvPr>
        </p:nvSpPr>
        <p:spPr>
          <a:xfrm>
            <a:off x="4673600" y="2194560"/>
            <a:ext cx="6832600" cy="4024125"/>
          </a:xfrm>
        </p:spPr>
        <p:txBody>
          <a:bodyPr>
            <a:normAutofit/>
          </a:bodyPr>
          <a:lstStyle/>
          <a:p>
            <a:r>
              <a:rPr lang="en-US" dirty="0"/>
              <a:t>Missing values in birthyear column: we convert birthyear to categories (0-20 , 20-35 , 35-50 , 50+) then we impute null values with KNN imputer (k = 3)</a:t>
            </a:r>
          </a:p>
          <a:p>
            <a:r>
              <a:rPr lang="en-US" dirty="0"/>
              <a:t>Missing values in gender column : we use mode( most frequent values ) to impute null values 		 </a:t>
            </a:r>
          </a:p>
        </p:txBody>
      </p:sp>
    </p:spTree>
    <p:extLst>
      <p:ext uri="{BB962C8B-B14F-4D97-AF65-F5344CB8AC3E}">
        <p14:creationId xmlns:p14="http://schemas.microsoft.com/office/powerpoint/2010/main" val="9258868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3D4E4F-7A7E-6F5A-DE8C-6F67C4BA447D}"/>
              </a:ext>
            </a:extLst>
          </p:cNvPr>
          <p:cNvSpPr>
            <a:spLocks noGrp="1"/>
          </p:cNvSpPr>
          <p:nvPr>
            <p:ph type="title"/>
          </p:nvPr>
        </p:nvSpPr>
        <p:spPr/>
        <p:txBody>
          <a:bodyPr/>
          <a:lstStyle/>
          <a:p>
            <a:r>
              <a:rPr lang="en-US" dirty="0"/>
              <a:t>Data modeling 	</a:t>
            </a:r>
          </a:p>
        </p:txBody>
      </p:sp>
      <p:sp>
        <p:nvSpPr>
          <p:cNvPr id="3" name="Content Placeholder 2">
            <a:extLst>
              <a:ext uri="{FF2B5EF4-FFF2-40B4-BE49-F238E27FC236}">
                <a16:creationId xmlns:a16="http://schemas.microsoft.com/office/drawing/2014/main" id="{9924C212-6AE1-2D02-AC7F-04CFFF71096C}"/>
              </a:ext>
            </a:extLst>
          </p:cNvPr>
          <p:cNvSpPr>
            <a:spLocks noGrp="1"/>
          </p:cNvSpPr>
          <p:nvPr>
            <p:ph idx="1"/>
          </p:nvPr>
        </p:nvSpPr>
        <p:spPr>
          <a:xfrm>
            <a:off x="685800" y="1804308"/>
            <a:ext cx="10820400" cy="4996542"/>
          </a:xfrm>
        </p:spPr>
        <p:txBody>
          <a:bodyPr>
            <a:normAutofit fontScale="92500" lnSpcReduction="20000"/>
          </a:bodyPr>
          <a:lstStyle/>
          <a:p>
            <a:pPr marL="0" indent="0">
              <a:buNone/>
            </a:pPr>
            <a:endParaRPr lang="en-US" sz="1400" dirty="0"/>
          </a:p>
          <a:p>
            <a:r>
              <a:rPr lang="en-US" sz="1400" dirty="0"/>
              <a:t>Cluster 1: High-Value Loyalists</a:t>
            </a:r>
          </a:p>
          <a:p>
            <a:r>
              <a:rPr lang="en-US" sz="1400" dirty="0"/>
              <a:t>Behavior Summary: These are the most valuable and loyal customers, highly active with frequent purchases and significant spending.</a:t>
            </a:r>
          </a:p>
          <a:p>
            <a:endParaRPr lang="en-US" sz="1400" dirty="0"/>
          </a:p>
          <a:p>
            <a:r>
              <a:rPr lang="en-US" sz="1400" dirty="0"/>
              <a:t>Cluster 2: New or Inactive Prospects</a:t>
            </a:r>
          </a:p>
          <a:p>
            <a:r>
              <a:rPr lang="en-US" sz="1400" dirty="0"/>
              <a:t>Behavior Summary: These customers show low engagement, make infrequent purchases, and have moderate value. They may be new or in need of re-engagement.</a:t>
            </a:r>
          </a:p>
          <a:p>
            <a:endParaRPr lang="en-US" sz="1400" dirty="0"/>
          </a:p>
          <a:p>
            <a:r>
              <a:rPr lang="en-US" sz="1400" dirty="0"/>
              <a:t>Cluster 0: Steady Spenders</a:t>
            </a:r>
          </a:p>
          <a:p>
            <a:r>
              <a:rPr lang="en-US" sz="1400" dirty="0"/>
              <a:t>Behavior Summary: These are moderately valuable customers with occasional purchases and consistent engagement, offering growth potential.</a:t>
            </a:r>
          </a:p>
          <a:p>
            <a:endParaRPr lang="en-US" sz="1400" dirty="0"/>
          </a:p>
          <a:p>
            <a:r>
              <a:rPr lang="en-US" sz="1400" dirty="0"/>
              <a:t>Cluster 3: At-Risk customers </a:t>
            </a:r>
          </a:p>
          <a:p>
            <a:r>
              <a:rPr lang="en-US" sz="1400" dirty="0"/>
              <a:t>Behavior Summary: These customers are at high risk of churning, with low engagement, infrequent purchases, and short durations of activity.</a:t>
            </a:r>
          </a:p>
          <a:p>
            <a:endParaRPr lang="en-US" sz="1400" dirty="0"/>
          </a:p>
          <a:p>
            <a:r>
              <a:rPr lang="en-US" sz="1400" dirty="0"/>
              <a:t>Cluster 4: High-Potential customers</a:t>
            </a:r>
          </a:p>
          <a:p>
            <a:r>
              <a:rPr lang="en-US" sz="1400" dirty="0"/>
              <a:t>Behavior Summary: These customers have high spending potential but exhibit low engagement and activity, indicating a need for targeted re-engagement strategies.</a:t>
            </a:r>
          </a:p>
        </p:txBody>
      </p:sp>
    </p:spTree>
    <p:extLst>
      <p:ext uri="{BB962C8B-B14F-4D97-AF65-F5344CB8AC3E}">
        <p14:creationId xmlns:p14="http://schemas.microsoft.com/office/powerpoint/2010/main" val="29791802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345F78-5E4D-9789-3A01-53935EED550C}"/>
              </a:ext>
            </a:extLst>
          </p:cNvPr>
          <p:cNvSpPr>
            <a:spLocks noGrp="1"/>
          </p:cNvSpPr>
          <p:nvPr>
            <p:ph type="title"/>
          </p:nvPr>
        </p:nvSpPr>
        <p:spPr/>
        <p:txBody>
          <a:bodyPr/>
          <a:lstStyle/>
          <a:p>
            <a:r>
              <a:rPr lang="en-US" dirty="0"/>
              <a:t>Data modeling 	</a:t>
            </a:r>
          </a:p>
        </p:txBody>
      </p:sp>
      <p:pic>
        <p:nvPicPr>
          <p:cNvPr id="4" name="Content Placeholder 3">
            <a:extLst>
              <a:ext uri="{FF2B5EF4-FFF2-40B4-BE49-F238E27FC236}">
                <a16:creationId xmlns:a16="http://schemas.microsoft.com/office/drawing/2014/main" id="{65EF425A-48ED-3DB2-B674-361CAF3D3177}"/>
              </a:ext>
            </a:extLst>
          </p:cNvPr>
          <p:cNvPicPr>
            <a:picLocks noGrp="1" noChangeAspect="1"/>
          </p:cNvPicPr>
          <p:nvPr>
            <p:ph idx="1"/>
          </p:nvPr>
        </p:nvPicPr>
        <p:blipFill>
          <a:blip r:embed="rId2"/>
          <a:stretch>
            <a:fillRect/>
          </a:stretch>
        </p:blipFill>
        <p:spPr>
          <a:xfrm>
            <a:off x="413294" y="1794420"/>
            <a:ext cx="6108700" cy="4024313"/>
          </a:xfrm>
          <a:prstGeom prst="rect">
            <a:avLst/>
          </a:prstGeom>
        </p:spPr>
      </p:pic>
      <p:sp>
        <p:nvSpPr>
          <p:cNvPr id="5" name="Rectangle 4">
            <a:extLst>
              <a:ext uri="{FF2B5EF4-FFF2-40B4-BE49-F238E27FC236}">
                <a16:creationId xmlns:a16="http://schemas.microsoft.com/office/drawing/2014/main" id="{1F155811-7E66-256E-7378-09A7E2B00596}"/>
              </a:ext>
            </a:extLst>
          </p:cNvPr>
          <p:cNvSpPr/>
          <p:nvPr/>
        </p:nvSpPr>
        <p:spPr>
          <a:xfrm>
            <a:off x="1551214" y="1992086"/>
            <a:ext cx="538843" cy="1624693"/>
          </a:xfrm>
          <a:prstGeom prst="rect">
            <a:avLst/>
          </a:prstGeom>
          <a:no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accent1"/>
              </a:solidFill>
              <a:effectLst>
                <a:outerShdw blurRad="38100" dist="25400" dir="5400000" algn="ctr" rotWithShape="0">
                  <a:srgbClr val="6E747A">
                    <a:alpha val="43000"/>
                  </a:srgbClr>
                </a:outerShdw>
              </a:effectLst>
            </a:endParaRPr>
          </a:p>
        </p:txBody>
      </p:sp>
      <p:sp>
        <p:nvSpPr>
          <p:cNvPr id="6" name="Rectangle 5">
            <a:extLst>
              <a:ext uri="{FF2B5EF4-FFF2-40B4-BE49-F238E27FC236}">
                <a16:creationId xmlns:a16="http://schemas.microsoft.com/office/drawing/2014/main" id="{C09A40B6-ABB0-B33F-D8AE-8D679BFBCB07}"/>
              </a:ext>
            </a:extLst>
          </p:cNvPr>
          <p:cNvSpPr/>
          <p:nvPr/>
        </p:nvSpPr>
        <p:spPr>
          <a:xfrm>
            <a:off x="4397829" y="1992085"/>
            <a:ext cx="538843" cy="1624693"/>
          </a:xfrm>
          <a:prstGeom prst="rect">
            <a:avLst/>
          </a:prstGeom>
          <a:no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accent1"/>
              </a:solidFill>
              <a:effectLst>
                <a:outerShdw blurRad="38100" dist="25400" dir="5400000" algn="ctr" rotWithShape="0">
                  <a:srgbClr val="6E747A">
                    <a:alpha val="43000"/>
                  </a:srgbClr>
                </a:outerShdw>
              </a:effectLst>
            </a:endParaRPr>
          </a:p>
        </p:txBody>
      </p:sp>
      <p:sp>
        <p:nvSpPr>
          <p:cNvPr id="7" name="Rectangle 6">
            <a:extLst>
              <a:ext uri="{FF2B5EF4-FFF2-40B4-BE49-F238E27FC236}">
                <a16:creationId xmlns:a16="http://schemas.microsoft.com/office/drawing/2014/main" id="{04857E27-3F63-7008-8344-ED1B757574C9}"/>
              </a:ext>
            </a:extLst>
          </p:cNvPr>
          <p:cNvSpPr/>
          <p:nvPr/>
        </p:nvSpPr>
        <p:spPr>
          <a:xfrm>
            <a:off x="1551214" y="3978888"/>
            <a:ext cx="449035" cy="1624693"/>
          </a:xfrm>
          <a:prstGeom prst="rect">
            <a:avLst/>
          </a:prstGeom>
          <a:no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accent1"/>
              </a:solidFill>
              <a:effectLst>
                <a:outerShdw blurRad="38100" dist="25400" dir="5400000" algn="ctr" rotWithShape="0">
                  <a:srgbClr val="6E747A">
                    <a:alpha val="43000"/>
                  </a:srgbClr>
                </a:outerShdw>
              </a:effectLst>
            </a:endParaRPr>
          </a:p>
        </p:txBody>
      </p:sp>
      <p:sp>
        <p:nvSpPr>
          <p:cNvPr id="8" name="Rectangle 7">
            <a:extLst>
              <a:ext uri="{FF2B5EF4-FFF2-40B4-BE49-F238E27FC236}">
                <a16:creationId xmlns:a16="http://schemas.microsoft.com/office/drawing/2014/main" id="{ACF4B67C-7EA5-B23F-CF0B-53769092A4F8}"/>
              </a:ext>
            </a:extLst>
          </p:cNvPr>
          <p:cNvSpPr/>
          <p:nvPr/>
        </p:nvSpPr>
        <p:spPr>
          <a:xfrm>
            <a:off x="4498521" y="3921738"/>
            <a:ext cx="446315" cy="1624693"/>
          </a:xfrm>
          <a:prstGeom prst="rect">
            <a:avLst/>
          </a:prstGeom>
          <a:no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accent1"/>
              </a:solidFill>
              <a:effectLst>
                <a:outerShdw blurRad="38100" dist="25400" dir="5400000" algn="ctr" rotWithShape="0">
                  <a:srgbClr val="6E747A">
                    <a:alpha val="43000"/>
                  </a:srgbClr>
                </a:outerShdw>
              </a:effectLst>
            </a:endParaRPr>
          </a:p>
        </p:txBody>
      </p:sp>
      <p:pic>
        <p:nvPicPr>
          <p:cNvPr id="9" name="Picture 8">
            <a:extLst>
              <a:ext uri="{FF2B5EF4-FFF2-40B4-BE49-F238E27FC236}">
                <a16:creationId xmlns:a16="http://schemas.microsoft.com/office/drawing/2014/main" id="{4D0F0E6B-33AD-53E0-C1ED-211133B0D427}"/>
              </a:ext>
            </a:extLst>
          </p:cNvPr>
          <p:cNvPicPr>
            <a:picLocks noChangeAspect="1"/>
          </p:cNvPicPr>
          <p:nvPr/>
        </p:nvPicPr>
        <p:blipFill>
          <a:blip r:embed="rId3"/>
          <a:stretch>
            <a:fillRect/>
          </a:stretch>
        </p:blipFill>
        <p:spPr>
          <a:xfrm>
            <a:off x="6778988" y="1794419"/>
            <a:ext cx="4502150" cy="2246901"/>
          </a:xfrm>
          <a:prstGeom prst="rect">
            <a:avLst/>
          </a:prstGeom>
        </p:spPr>
      </p:pic>
      <p:cxnSp>
        <p:nvCxnSpPr>
          <p:cNvPr id="12" name="Straight Arrow Connector 11">
            <a:extLst>
              <a:ext uri="{FF2B5EF4-FFF2-40B4-BE49-F238E27FC236}">
                <a16:creationId xmlns:a16="http://schemas.microsoft.com/office/drawing/2014/main" id="{A50E2EE7-9E4B-C959-CFCC-9E90874E8BF8}"/>
              </a:ext>
            </a:extLst>
          </p:cNvPr>
          <p:cNvCxnSpPr>
            <a:cxnSpLocks/>
          </p:cNvCxnSpPr>
          <p:nvPr/>
        </p:nvCxnSpPr>
        <p:spPr>
          <a:xfrm flipV="1">
            <a:off x="2147207" y="1445079"/>
            <a:ext cx="1314450" cy="612322"/>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4" name="TextBox 13">
            <a:extLst>
              <a:ext uri="{FF2B5EF4-FFF2-40B4-BE49-F238E27FC236}">
                <a16:creationId xmlns:a16="http://schemas.microsoft.com/office/drawing/2014/main" id="{B273C351-802C-DD95-65B3-D7983CDDA2C2}"/>
              </a:ext>
            </a:extLst>
          </p:cNvPr>
          <p:cNvSpPr txBox="1"/>
          <p:nvPr/>
        </p:nvSpPr>
        <p:spPr>
          <a:xfrm>
            <a:off x="3575957" y="1061357"/>
            <a:ext cx="2155372" cy="383722"/>
          </a:xfrm>
          <a:prstGeom prst="rect">
            <a:avLst/>
          </a:prstGeom>
          <a:noFill/>
        </p:spPr>
        <p:txBody>
          <a:bodyPr wrap="square" rtlCol="0">
            <a:spAutoFit/>
          </a:bodyPr>
          <a:lstStyle/>
          <a:p>
            <a:r>
              <a:rPr lang="en-US" dirty="0"/>
              <a:t>Loyal customers </a:t>
            </a:r>
          </a:p>
        </p:txBody>
      </p:sp>
    </p:spTree>
    <p:extLst>
      <p:ext uri="{BB962C8B-B14F-4D97-AF65-F5344CB8AC3E}">
        <p14:creationId xmlns:p14="http://schemas.microsoft.com/office/powerpoint/2010/main" val="8310870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057A9C-2876-1D06-5881-2DC2125A784B}"/>
              </a:ext>
            </a:extLst>
          </p:cNvPr>
          <p:cNvSpPr>
            <a:spLocks noGrp="1"/>
          </p:cNvSpPr>
          <p:nvPr>
            <p:ph type="title"/>
          </p:nvPr>
        </p:nvSpPr>
        <p:spPr/>
        <p:txBody>
          <a:bodyPr/>
          <a:lstStyle/>
          <a:p>
            <a:r>
              <a:rPr lang="en-US" dirty="0"/>
              <a:t>Merging two </a:t>
            </a:r>
            <a:r>
              <a:rPr lang="en-US" dirty="0" err="1"/>
              <a:t>dataframe</a:t>
            </a:r>
            <a:endParaRPr lang="en-US" dirty="0"/>
          </a:p>
        </p:txBody>
      </p:sp>
      <p:pic>
        <p:nvPicPr>
          <p:cNvPr id="4" name="Content Placeholder 3">
            <a:extLst>
              <a:ext uri="{FF2B5EF4-FFF2-40B4-BE49-F238E27FC236}">
                <a16:creationId xmlns:a16="http://schemas.microsoft.com/office/drawing/2014/main" id="{142FEA8A-5C3A-46AE-7ABD-79CD9C1882DF}"/>
              </a:ext>
            </a:extLst>
          </p:cNvPr>
          <p:cNvPicPr>
            <a:picLocks noGrp="1" noChangeAspect="1"/>
          </p:cNvPicPr>
          <p:nvPr>
            <p:ph idx="1"/>
          </p:nvPr>
        </p:nvPicPr>
        <p:blipFill>
          <a:blip r:embed="rId2"/>
          <a:stretch>
            <a:fillRect/>
          </a:stretch>
        </p:blipFill>
        <p:spPr>
          <a:xfrm>
            <a:off x="289379" y="2057401"/>
            <a:ext cx="7733656" cy="3242469"/>
          </a:xfrm>
          <a:prstGeom prst="rect">
            <a:avLst/>
          </a:prstGeom>
        </p:spPr>
      </p:pic>
      <p:sp>
        <p:nvSpPr>
          <p:cNvPr id="5" name="TextBox 4">
            <a:extLst>
              <a:ext uri="{FF2B5EF4-FFF2-40B4-BE49-F238E27FC236}">
                <a16:creationId xmlns:a16="http://schemas.microsoft.com/office/drawing/2014/main" id="{F5205A71-4883-AA89-466A-99C0620FC5AB}"/>
              </a:ext>
            </a:extLst>
          </p:cNvPr>
          <p:cNvSpPr txBox="1"/>
          <p:nvPr/>
        </p:nvSpPr>
        <p:spPr>
          <a:xfrm>
            <a:off x="8335736" y="2057401"/>
            <a:ext cx="3241221" cy="1200329"/>
          </a:xfrm>
          <a:prstGeom prst="rect">
            <a:avLst/>
          </a:prstGeom>
          <a:noFill/>
        </p:spPr>
        <p:txBody>
          <a:bodyPr wrap="square" rtlCol="0">
            <a:spAutoFit/>
          </a:bodyPr>
          <a:lstStyle/>
          <a:p>
            <a:r>
              <a:rPr lang="en-US" dirty="0"/>
              <a:t>We should merge benefactors and transaction </a:t>
            </a:r>
            <a:r>
              <a:rPr lang="en-US"/>
              <a:t>data  merged on user id </a:t>
            </a:r>
            <a:endParaRPr lang="en-US" dirty="0"/>
          </a:p>
        </p:txBody>
      </p:sp>
    </p:spTree>
    <p:extLst>
      <p:ext uri="{BB962C8B-B14F-4D97-AF65-F5344CB8AC3E}">
        <p14:creationId xmlns:p14="http://schemas.microsoft.com/office/powerpoint/2010/main" val="42292889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77E944E-24ED-8CAB-AF14-90B42C53C7DC}"/>
              </a:ext>
            </a:extLst>
          </p:cNvPr>
          <p:cNvSpPr>
            <a:spLocks noGrp="1"/>
          </p:cNvSpPr>
          <p:nvPr>
            <p:ph type="ctrTitle"/>
          </p:nvPr>
        </p:nvSpPr>
        <p:spPr>
          <a:xfrm>
            <a:off x="867105" y="388688"/>
            <a:ext cx="9448800" cy="685800"/>
          </a:xfrm>
        </p:spPr>
        <p:txBody>
          <a:bodyPr>
            <a:normAutofit/>
          </a:bodyPr>
          <a:lstStyle/>
          <a:p>
            <a:pPr algn="ctr"/>
            <a:r>
              <a:rPr lang="en-US" sz="3600" dirty="0"/>
              <a:t>Project aim</a:t>
            </a:r>
          </a:p>
        </p:txBody>
      </p:sp>
      <p:sp>
        <p:nvSpPr>
          <p:cNvPr id="5" name="Subtitle 4">
            <a:extLst>
              <a:ext uri="{FF2B5EF4-FFF2-40B4-BE49-F238E27FC236}">
                <a16:creationId xmlns:a16="http://schemas.microsoft.com/office/drawing/2014/main" id="{DC20183D-AA57-397E-B54B-E7DA02759822}"/>
              </a:ext>
            </a:extLst>
          </p:cNvPr>
          <p:cNvSpPr>
            <a:spLocks noGrp="1"/>
          </p:cNvSpPr>
          <p:nvPr>
            <p:ph type="subTitle" idx="1"/>
          </p:nvPr>
        </p:nvSpPr>
        <p:spPr>
          <a:xfrm>
            <a:off x="246993" y="1256862"/>
            <a:ext cx="9448800" cy="4818117"/>
          </a:xfrm>
        </p:spPr>
        <p:txBody>
          <a:bodyPr>
            <a:normAutofit/>
          </a:bodyPr>
          <a:lstStyle/>
          <a:p>
            <a:pPr algn="just" fontAlgn="base"/>
            <a:r>
              <a:rPr lang="en-US" b="0" i="0" u="none" strike="noStrike" dirty="0">
                <a:effectLst/>
                <a:latin typeface="-apple-system"/>
              </a:rPr>
              <a:t>The charity group is interested in using data science tools to design marketing strategies aimed at determining the appropriate target group and profiling the behavioral patterns of its members. The goal is to design and implement advertising campaigns. The expected outcomes of this project are:</a:t>
            </a:r>
          </a:p>
          <a:p>
            <a:pPr algn="just" fontAlgn="base">
              <a:buFont typeface="+mj-lt"/>
              <a:buAutoNum type="arabicPeriod"/>
            </a:pPr>
            <a:r>
              <a:rPr lang="en-US" b="1" i="0" u="none" strike="noStrike" dirty="0">
                <a:effectLst/>
                <a:latin typeface="inherit"/>
              </a:rPr>
              <a:t>Segmentation of Members</a:t>
            </a:r>
            <a:r>
              <a:rPr lang="en-US" b="0" i="0" u="none" strike="noStrike" dirty="0">
                <a:effectLst/>
                <a:latin typeface="inherit"/>
              </a:rPr>
              <a:t>: Based on donation history and behavioral indicators, members can be divided into several manageable groups. This segmentation will reveal the current behavioral patterns of the members.</a:t>
            </a:r>
          </a:p>
          <a:p>
            <a:pPr algn="just" fontAlgn="base">
              <a:buFont typeface="+mj-lt"/>
              <a:buAutoNum type="arabicPeriod"/>
            </a:pPr>
            <a:r>
              <a:rPr lang="en-US" b="1" i="0" u="none" strike="noStrike" dirty="0">
                <a:effectLst/>
                <a:latin typeface="inherit"/>
              </a:rPr>
              <a:t>Target Market Identification</a:t>
            </a:r>
            <a:r>
              <a:rPr lang="en-US" b="0" i="0" u="none" strike="noStrike" dirty="0">
                <a:effectLst/>
                <a:latin typeface="inherit"/>
              </a:rPr>
              <a:t>: By understanding the behavioral patterns, the charity group can select suitable behavioral patterns for campaign implementation.</a:t>
            </a:r>
          </a:p>
          <a:p>
            <a:pPr algn="just" fontAlgn="base">
              <a:buFont typeface="+mj-lt"/>
              <a:buAutoNum type="arabicPeriod"/>
            </a:pPr>
            <a:r>
              <a:rPr lang="en-US" b="1" i="0" u="none" strike="noStrike" dirty="0">
                <a:effectLst/>
                <a:latin typeface="inherit"/>
              </a:rPr>
              <a:t>Profiling Members</a:t>
            </a:r>
            <a:r>
              <a:rPr lang="en-US" b="0" i="0" u="none" strike="noStrike" dirty="0">
                <a:effectLst/>
                <a:latin typeface="inherit"/>
              </a:rPr>
              <a:t>: Exploring the relationship between initial member information (such as gender, age, etc.) and identified behavioral patterns. This profiling will provide insights into key characteristics of potential benefactors, helping the charity group in targeting and engaging with them effectively.</a:t>
            </a:r>
          </a:p>
          <a:p>
            <a:pPr algn="just"/>
            <a:br>
              <a:rPr lang="en-US" dirty="0"/>
            </a:br>
            <a:endParaRPr lang="en-US" dirty="0"/>
          </a:p>
        </p:txBody>
      </p:sp>
    </p:spTree>
    <p:extLst>
      <p:ext uri="{BB962C8B-B14F-4D97-AF65-F5344CB8AC3E}">
        <p14:creationId xmlns:p14="http://schemas.microsoft.com/office/powerpoint/2010/main" val="35089266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1A25A8-27EE-D417-FA58-8CAFE3EF458F}"/>
              </a:ext>
            </a:extLst>
          </p:cNvPr>
          <p:cNvSpPr>
            <a:spLocks noGrp="1"/>
          </p:cNvSpPr>
          <p:nvPr>
            <p:ph type="title"/>
          </p:nvPr>
        </p:nvSpPr>
        <p:spPr/>
        <p:txBody>
          <a:bodyPr/>
          <a:lstStyle/>
          <a:p>
            <a:pPr algn="ctr"/>
            <a:r>
              <a:rPr lang="en-US" dirty="0"/>
              <a:t>Test on gender</a:t>
            </a:r>
          </a:p>
        </p:txBody>
      </p:sp>
      <p:pic>
        <p:nvPicPr>
          <p:cNvPr id="4" name="Content Placeholder 3">
            <a:extLst>
              <a:ext uri="{FF2B5EF4-FFF2-40B4-BE49-F238E27FC236}">
                <a16:creationId xmlns:a16="http://schemas.microsoft.com/office/drawing/2014/main" id="{B2F2DC8D-5C5E-BA9B-5C43-2F41D33A67D3}"/>
              </a:ext>
            </a:extLst>
          </p:cNvPr>
          <p:cNvPicPr>
            <a:picLocks noGrp="1" noChangeAspect="1"/>
          </p:cNvPicPr>
          <p:nvPr>
            <p:ph idx="1"/>
          </p:nvPr>
        </p:nvPicPr>
        <p:blipFill>
          <a:blip r:embed="rId2"/>
          <a:stretch>
            <a:fillRect/>
          </a:stretch>
        </p:blipFill>
        <p:spPr>
          <a:xfrm>
            <a:off x="551800" y="2242052"/>
            <a:ext cx="5216987" cy="4024313"/>
          </a:xfrm>
          <a:prstGeom prst="rect">
            <a:avLst/>
          </a:prstGeom>
        </p:spPr>
      </p:pic>
      <p:sp>
        <p:nvSpPr>
          <p:cNvPr id="5" name="TextBox 4">
            <a:extLst>
              <a:ext uri="{FF2B5EF4-FFF2-40B4-BE49-F238E27FC236}">
                <a16:creationId xmlns:a16="http://schemas.microsoft.com/office/drawing/2014/main" id="{2B18D621-7909-9BA2-447A-16E0A508B930}"/>
              </a:ext>
            </a:extLst>
          </p:cNvPr>
          <p:cNvSpPr txBox="1"/>
          <p:nvPr/>
        </p:nvSpPr>
        <p:spPr>
          <a:xfrm>
            <a:off x="6096000" y="2242052"/>
            <a:ext cx="5446295" cy="3416320"/>
          </a:xfrm>
          <a:prstGeom prst="rect">
            <a:avLst/>
          </a:prstGeom>
          <a:noFill/>
        </p:spPr>
        <p:txBody>
          <a:bodyPr wrap="square" rtlCol="0">
            <a:spAutoFit/>
          </a:bodyPr>
          <a:lstStyle/>
          <a:p>
            <a:r>
              <a:rPr lang="en-US" dirty="0"/>
              <a:t>Chi square test : 8.24</a:t>
            </a:r>
          </a:p>
          <a:p>
            <a:r>
              <a:rPr lang="en-US" dirty="0"/>
              <a:t>P-value : 0.004</a:t>
            </a:r>
          </a:p>
          <a:p>
            <a:endParaRPr lang="en-US" dirty="0"/>
          </a:p>
          <a:p>
            <a:r>
              <a:rPr lang="en-US" dirty="0"/>
              <a:t>Residuals:</a:t>
            </a:r>
          </a:p>
          <a:p>
            <a:endParaRPr lang="en-US" dirty="0"/>
          </a:p>
          <a:p>
            <a:r>
              <a:rPr lang="en-US" dirty="0"/>
              <a:t>The observed vs. expected counts show deviations, particularly for both females and males:</a:t>
            </a:r>
          </a:p>
          <a:p>
            <a:r>
              <a:rPr lang="en-US" dirty="0"/>
              <a:t>For Target = 0: Female residual: -190.47, Male residual: +190.47</a:t>
            </a:r>
          </a:p>
          <a:p>
            <a:r>
              <a:rPr lang="en-US" dirty="0"/>
              <a:t>For Target = 1: Female residual: +190.47, Male residual: -190.47</a:t>
            </a:r>
          </a:p>
        </p:txBody>
      </p:sp>
    </p:spTree>
    <p:extLst>
      <p:ext uri="{BB962C8B-B14F-4D97-AF65-F5344CB8AC3E}">
        <p14:creationId xmlns:p14="http://schemas.microsoft.com/office/powerpoint/2010/main" val="31361003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1A25A8-27EE-D417-FA58-8CAFE3EF458F}"/>
              </a:ext>
            </a:extLst>
          </p:cNvPr>
          <p:cNvSpPr>
            <a:spLocks noGrp="1"/>
          </p:cNvSpPr>
          <p:nvPr>
            <p:ph type="title"/>
          </p:nvPr>
        </p:nvSpPr>
        <p:spPr/>
        <p:txBody>
          <a:bodyPr/>
          <a:lstStyle/>
          <a:p>
            <a:pPr algn="ctr"/>
            <a:r>
              <a:rPr lang="en-US" dirty="0"/>
              <a:t>Test </a:t>
            </a:r>
            <a:r>
              <a:rPr lang="en-US"/>
              <a:t>on referral source</a:t>
            </a:r>
            <a:endParaRPr lang="en-US" dirty="0"/>
          </a:p>
        </p:txBody>
      </p:sp>
      <p:pic>
        <p:nvPicPr>
          <p:cNvPr id="4" name="Content Placeholder 3">
            <a:extLst>
              <a:ext uri="{FF2B5EF4-FFF2-40B4-BE49-F238E27FC236}">
                <a16:creationId xmlns:a16="http://schemas.microsoft.com/office/drawing/2014/main" id="{B2F2DC8D-5C5E-BA9B-5C43-2F41D33A67D3}"/>
              </a:ext>
            </a:extLst>
          </p:cNvPr>
          <p:cNvPicPr>
            <a:picLocks noGrp="1" noChangeAspect="1"/>
          </p:cNvPicPr>
          <p:nvPr>
            <p:ph idx="1"/>
          </p:nvPr>
        </p:nvPicPr>
        <p:blipFill>
          <a:blip r:embed="rId2"/>
          <a:srcRect/>
          <a:stretch/>
        </p:blipFill>
        <p:spPr>
          <a:xfrm>
            <a:off x="551800" y="2242052"/>
            <a:ext cx="5216987" cy="4024313"/>
          </a:xfrm>
          <a:prstGeom prst="rect">
            <a:avLst/>
          </a:prstGeom>
        </p:spPr>
      </p:pic>
      <p:sp>
        <p:nvSpPr>
          <p:cNvPr id="5" name="TextBox 4">
            <a:extLst>
              <a:ext uri="{FF2B5EF4-FFF2-40B4-BE49-F238E27FC236}">
                <a16:creationId xmlns:a16="http://schemas.microsoft.com/office/drawing/2014/main" id="{2B18D621-7909-9BA2-447A-16E0A508B930}"/>
              </a:ext>
            </a:extLst>
          </p:cNvPr>
          <p:cNvSpPr txBox="1"/>
          <p:nvPr/>
        </p:nvSpPr>
        <p:spPr>
          <a:xfrm>
            <a:off x="6096000" y="2242052"/>
            <a:ext cx="5446295" cy="3970318"/>
          </a:xfrm>
          <a:prstGeom prst="rect">
            <a:avLst/>
          </a:prstGeom>
          <a:noFill/>
        </p:spPr>
        <p:txBody>
          <a:bodyPr wrap="square" rtlCol="0">
            <a:spAutoFit/>
          </a:bodyPr>
          <a:lstStyle/>
          <a:p>
            <a:r>
              <a:rPr lang="en-US" dirty="0"/>
              <a:t>Chi square test : 122.15</a:t>
            </a:r>
          </a:p>
          <a:p>
            <a:r>
              <a:rPr lang="en-US" dirty="0"/>
              <a:t>P-value : 2.73e-23</a:t>
            </a:r>
          </a:p>
          <a:p>
            <a:r>
              <a:rPr lang="en-US" dirty="0"/>
              <a:t>Residuals:</a:t>
            </a:r>
          </a:p>
          <a:p>
            <a:endParaRPr lang="en-US" dirty="0"/>
          </a:p>
          <a:p>
            <a:r>
              <a:rPr lang="en-US" dirty="0"/>
              <a:t>The observed vs. expected counts show deviations, particularly for categories such as:</a:t>
            </a:r>
          </a:p>
          <a:p>
            <a:r>
              <a:rPr lang="en-US" dirty="0"/>
              <a:t>Advertisements: Positive residuals for the target group and negative residuals for the non-target group.</a:t>
            </a:r>
          </a:p>
          <a:p>
            <a:r>
              <a:rPr lang="en-US" dirty="0"/>
              <a:t>Application: Higher than expected in both groups, but more so in the non-target group.</a:t>
            </a:r>
          </a:p>
          <a:p>
            <a:r>
              <a:rPr lang="en-US" dirty="0"/>
              <a:t>Website: Negative residuals for the non-target group and positive residuals for the target group.</a:t>
            </a:r>
          </a:p>
        </p:txBody>
      </p:sp>
    </p:spTree>
    <p:extLst>
      <p:ext uri="{BB962C8B-B14F-4D97-AF65-F5344CB8AC3E}">
        <p14:creationId xmlns:p14="http://schemas.microsoft.com/office/powerpoint/2010/main" val="1719118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1A25A8-27EE-D417-FA58-8CAFE3EF458F}"/>
              </a:ext>
            </a:extLst>
          </p:cNvPr>
          <p:cNvSpPr>
            <a:spLocks noGrp="1"/>
          </p:cNvSpPr>
          <p:nvPr>
            <p:ph type="title"/>
          </p:nvPr>
        </p:nvSpPr>
        <p:spPr/>
        <p:txBody>
          <a:bodyPr/>
          <a:lstStyle/>
          <a:p>
            <a:pPr algn="ctr"/>
            <a:r>
              <a:rPr lang="en-US" dirty="0"/>
              <a:t>Test on Age category</a:t>
            </a:r>
          </a:p>
        </p:txBody>
      </p:sp>
      <p:pic>
        <p:nvPicPr>
          <p:cNvPr id="4" name="Content Placeholder 3">
            <a:extLst>
              <a:ext uri="{FF2B5EF4-FFF2-40B4-BE49-F238E27FC236}">
                <a16:creationId xmlns:a16="http://schemas.microsoft.com/office/drawing/2014/main" id="{B2F2DC8D-5C5E-BA9B-5C43-2F41D33A67D3}"/>
              </a:ext>
            </a:extLst>
          </p:cNvPr>
          <p:cNvPicPr>
            <a:picLocks noGrp="1" noChangeAspect="1"/>
          </p:cNvPicPr>
          <p:nvPr>
            <p:ph idx="1"/>
          </p:nvPr>
        </p:nvPicPr>
        <p:blipFill>
          <a:blip r:embed="rId2"/>
          <a:srcRect/>
          <a:stretch/>
        </p:blipFill>
        <p:spPr>
          <a:xfrm>
            <a:off x="551800" y="2242052"/>
            <a:ext cx="5216987" cy="4024313"/>
          </a:xfrm>
          <a:prstGeom prst="rect">
            <a:avLst/>
          </a:prstGeom>
        </p:spPr>
      </p:pic>
      <p:sp>
        <p:nvSpPr>
          <p:cNvPr id="5" name="TextBox 4">
            <a:extLst>
              <a:ext uri="{FF2B5EF4-FFF2-40B4-BE49-F238E27FC236}">
                <a16:creationId xmlns:a16="http://schemas.microsoft.com/office/drawing/2014/main" id="{2B18D621-7909-9BA2-447A-16E0A508B930}"/>
              </a:ext>
            </a:extLst>
          </p:cNvPr>
          <p:cNvSpPr txBox="1"/>
          <p:nvPr/>
        </p:nvSpPr>
        <p:spPr>
          <a:xfrm>
            <a:off x="6059905" y="2130735"/>
            <a:ext cx="5216987" cy="4278094"/>
          </a:xfrm>
          <a:prstGeom prst="rect">
            <a:avLst/>
          </a:prstGeom>
          <a:noFill/>
        </p:spPr>
        <p:txBody>
          <a:bodyPr wrap="square" rtlCol="0">
            <a:spAutoFit/>
          </a:bodyPr>
          <a:lstStyle/>
          <a:p>
            <a:r>
              <a:rPr lang="en-US" sz="1600" dirty="0"/>
              <a:t>Chi square test : 822</a:t>
            </a:r>
          </a:p>
          <a:p>
            <a:r>
              <a:rPr lang="en-US" sz="1600" dirty="0"/>
              <a:t>P-value : 4.60e-178</a:t>
            </a:r>
          </a:p>
          <a:p>
            <a:endParaRPr lang="en-US" sz="1600" dirty="0"/>
          </a:p>
          <a:p>
            <a:r>
              <a:rPr lang="en-US" sz="1600" dirty="0"/>
              <a:t>Potential for Regrouping:</a:t>
            </a:r>
          </a:p>
          <a:p>
            <a:endParaRPr lang="en-US" sz="1600" dirty="0"/>
          </a:p>
          <a:p>
            <a:r>
              <a:rPr lang="en-US" sz="1600" dirty="0"/>
              <a:t>Based on the residuals analysis, the following categories could be considered for regrouping or further investigation:</a:t>
            </a:r>
          </a:p>
          <a:p>
            <a:r>
              <a:rPr lang="en-US" sz="1600" dirty="0"/>
              <a:t>0-35 years: This group combines the younger age ranges and shows a higher proportion in the non-target group.</a:t>
            </a:r>
          </a:p>
          <a:p>
            <a:r>
              <a:rPr lang="en-US" sz="1600" dirty="0"/>
              <a:t>35+ years: This group combines older age ranges and shows a higher proportion in the target group.</a:t>
            </a:r>
          </a:p>
          <a:p>
            <a:r>
              <a:rPr lang="en-US" sz="1600" dirty="0"/>
              <a:t>Overall, the results indicate a significant association between age categories and the target variable, suggesting areas for potential regrouping and further analysis.</a:t>
            </a:r>
          </a:p>
        </p:txBody>
      </p:sp>
    </p:spTree>
    <p:extLst>
      <p:ext uri="{BB962C8B-B14F-4D97-AF65-F5344CB8AC3E}">
        <p14:creationId xmlns:p14="http://schemas.microsoft.com/office/powerpoint/2010/main" val="28957966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1A25A8-27EE-D417-FA58-8CAFE3EF458F}"/>
              </a:ext>
            </a:extLst>
          </p:cNvPr>
          <p:cNvSpPr>
            <a:spLocks noGrp="1"/>
          </p:cNvSpPr>
          <p:nvPr>
            <p:ph type="title"/>
          </p:nvPr>
        </p:nvSpPr>
        <p:spPr/>
        <p:txBody>
          <a:bodyPr/>
          <a:lstStyle/>
          <a:p>
            <a:pPr algn="ctr"/>
            <a:r>
              <a:rPr lang="en-US" dirty="0"/>
              <a:t>Test on state category</a:t>
            </a:r>
          </a:p>
        </p:txBody>
      </p:sp>
      <p:pic>
        <p:nvPicPr>
          <p:cNvPr id="4" name="Content Placeholder 3">
            <a:extLst>
              <a:ext uri="{FF2B5EF4-FFF2-40B4-BE49-F238E27FC236}">
                <a16:creationId xmlns:a16="http://schemas.microsoft.com/office/drawing/2014/main" id="{B2F2DC8D-5C5E-BA9B-5C43-2F41D33A67D3}"/>
              </a:ext>
            </a:extLst>
          </p:cNvPr>
          <p:cNvPicPr>
            <a:picLocks noGrp="1" noChangeAspect="1"/>
          </p:cNvPicPr>
          <p:nvPr>
            <p:ph idx="1"/>
          </p:nvPr>
        </p:nvPicPr>
        <p:blipFill>
          <a:blip r:embed="rId2"/>
          <a:srcRect/>
          <a:stretch/>
        </p:blipFill>
        <p:spPr>
          <a:xfrm>
            <a:off x="551800" y="2242052"/>
            <a:ext cx="5216987" cy="4024313"/>
          </a:xfrm>
          <a:prstGeom prst="rect">
            <a:avLst/>
          </a:prstGeom>
        </p:spPr>
      </p:pic>
      <p:sp>
        <p:nvSpPr>
          <p:cNvPr id="5" name="TextBox 4">
            <a:extLst>
              <a:ext uri="{FF2B5EF4-FFF2-40B4-BE49-F238E27FC236}">
                <a16:creationId xmlns:a16="http://schemas.microsoft.com/office/drawing/2014/main" id="{2B18D621-7909-9BA2-447A-16E0A508B930}"/>
              </a:ext>
            </a:extLst>
          </p:cNvPr>
          <p:cNvSpPr txBox="1"/>
          <p:nvPr/>
        </p:nvSpPr>
        <p:spPr>
          <a:xfrm>
            <a:off x="6096000" y="2242052"/>
            <a:ext cx="5216987" cy="3539430"/>
          </a:xfrm>
          <a:prstGeom prst="rect">
            <a:avLst/>
          </a:prstGeom>
          <a:noFill/>
        </p:spPr>
        <p:txBody>
          <a:bodyPr wrap="square" rtlCol="0">
            <a:spAutoFit/>
          </a:bodyPr>
          <a:lstStyle/>
          <a:p>
            <a:r>
              <a:rPr lang="en-US" sz="1600" dirty="0"/>
              <a:t>Chi square test : 13.92</a:t>
            </a:r>
          </a:p>
          <a:p>
            <a:r>
              <a:rPr lang="en-US" sz="1600" dirty="0"/>
              <a:t>P-value : 0.00095</a:t>
            </a:r>
          </a:p>
          <a:p>
            <a:endParaRPr lang="en-US" sz="1600" dirty="0"/>
          </a:p>
          <a:p>
            <a:r>
              <a:rPr lang="en-US" sz="1600" dirty="0"/>
              <a:t>The analysis shows a significant association between the State Category and the Target variable, indicating differences in state distribution between the target and non-target groups. The most notable deviations occur in the representation of individuals from Tehran, which is more prevalent in the target group, while the "Other" category has a higher representation in the non-target group. These findings suggest potential underlying factors related to geographic location that may influence the target status.</a:t>
            </a:r>
          </a:p>
        </p:txBody>
      </p:sp>
    </p:spTree>
    <p:extLst>
      <p:ext uri="{BB962C8B-B14F-4D97-AF65-F5344CB8AC3E}">
        <p14:creationId xmlns:p14="http://schemas.microsoft.com/office/powerpoint/2010/main" val="39018129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798A8A-D0FA-A49D-1A34-5566F89D5189}"/>
              </a:ext>
            </a:extLst>
          </p:cNvPr>
          <p:cNvSpPr>
            <a:spLocks noGrp="1"/>
          </p:cNvSpPr>
          <p:nvPr>
            <p:ph type="title"/>
          </p:nvPr>
        </p:nvSpPr>
        <p:spPr/>
        <p:txBody>
          <a:bodyPr/>
          <a:lstStyle/>
          <a:p>
            <a:pPr algn="ctr"/>
            <a:r>
              <a:rPr lang="en-US" dirty="0"/>
              <a:t>Decision tree</a:t>
            </a:r>
          </a:p>
        </p:txBody>
      </p:sp>
      <p:sp>
        <p:nvSpPr>
          <p:cNvPr id="3" name="Content Placeholder 2">
            <a:extLst>
              <a:ext uri="{FF2B5EF4-FFF2-40B4-BE49-F238E27FC236}">
                <a16:creationId xmlns:a16="http://schemas.microsoft.com/office/drawing/2014/main" id="{5D245153-44C9-4DB0-6E84-4312BA899178}"/>
              </a:ext>
            </a:extLst>
          </p:cNvPr>
          <p:cNvSpPr>
            <a:spLocks noGrp="1"/>
          </p:cNvSpPr>
          <p:nvPr>
            <p:ph idx="1"/>
          </p:nvPr>
        </p:nvSpPr>
        <p:spPr/>
        <p:txBody>
          <a:bodyPr/>
          <a:lstStyle/>
          <a:p>
            <a:r>
              <a:rPr lang="en-US" dirty="0"/>
              <a:t>This code implements a Decision Tree Classifier using scikit-learn to predict a target variable based on categorical features. It also extracts decision rules from the trained model and calculates metrics such as support, confidence, and lift for each rule.</a:t>
            </a:r>
          </a:p>
          <a:p>
            <a:r>
              <a:rPr lang="en-US" dirty="0"/>
              <a:t>This code provides a comprehensive approach to building a decision tree model, extracting interpretable rules, and evaluating those rules using relevant metrics. However, it lacks a train-test split, which is important for assessing the accuracy of the decision tree algorithm. Despite this limitation, the code can still be useful in understanding the decision-making process of the model and deriving actionable insights from the data.</a:t>
            </a:r>
          </a:p>
          <a:p>
            <a:r>
              <a:rPr lang="en-US" dirty="0"/>
              <a:t>Decision tree max depth is 4, class wight 1 : 5  and criterion is entropy</a:t>
            </a:r>
          </a:p>
        </p:txBody>
      </p:sp>
    </p:spTree>
    <p:extLst>
      <p:ext uri="{BB962C8B-B14F-4D97-AF65-F5344CB8AC3E}">
        <p14:creationId xmlns:p14="http://schemas.microsoft.com/office/powerpoint/2010/main" val="32300439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916E24-8253-D0C7-3B47-871F350FCB80}"/>
              </a:ext>
            </a:extLst>
          </p:cNvPr>
          <p:cNvSpPr>
            <a:spLocks noGrp="1"/>
          </p:cNvSpPr>
          <p:nvPr>
            <p:ph type="title"/>
          </p:nvPr>
        </p:nvSpPr>
        <p:spPr/>
        <p:txBody>
          <a:bodyPr/>
          <a:lstStyle/>
          <a:p>
            <a:pPr algn="ctr"/>
            <a:r>
              <a:rPr lang="en-US" dirty="0"/>
              <a:t>Decision tree rules </a:t>
            </a:r>
          </a:p>
        </p:txBody>
      </p:sp>
      <p:pic>
        <p:nvPicPr>
          <p:cNvPr id="4" name="Content Placeholder 3">
            <a:extLst>
              <a:ext uri="{FF2B5EF4-FFF2-40B4-BE49-F238E27FC236}">
                <a16:creationId xmlns:a16="http://schemas.microsoft.com/office/drawing/2014/main" id="{A8B68004-1B52-8A11-8D41-59C8762415D9}"/>
              </a:ext>
            </a:extLst>
          </p:cNvPr>
          <p:cNvPicPr>
            <a:picLocks noGrp="1" noChangeAspect="1"/>
          </p:cNvPicPr>
          <p:nvPr>
            <p:ph idx="1"/>
          </p:nvPr>
        </p:nvPicPr>
        <p:blipFill>
          <a:blip r:embed="rId2"/>
          <a:stretch>
            <a:fillRect/>
          </a:stretch>
        </p:blipFill>
        <p:spPr>
          <a:xfrm>
            <a:off x="420707" y="2249584"/>
            <a:ext cx="5514327" cy="4024313"/>
          </a:xfrm>
          <a:prstGeom prst="rect">
            <a:avLst/>
          </a:prstGeom>
        </p:spPr>
      </p:pic>
      <p:sp>
        <p:nvSpPr>
          <p:cNvPr id="5" name="Rectangle 4">
            <a:extLst>
              <a:ext uri="{FF2B5EF4-FFF2-40B4-BE49-F238E27FC236}">
                <a16:creationId xmlns:a16="http://schemas.microsoft.com/office/drawing/2014/main" id="{317D5EFF-EE83-773E-C384-F3B202DA8AC7}"/>
              </a:ext>
            </a:extLst>
          </p:cNvPr>
          <p:cNvSpPr/>
          <p:nvPr/>
        </p:nvSpPr>
        <p:spPr>
          <a:xfrm>
            <a:off x="420707" y="4261740"/>
            <a:ext cx="5514327" cy="278455"/>
          </a:xfrm>
          <a:prstGeom prst="rect">
            <a:avLst/>
          </a:prstGeom>
          <a:noFill/>
          <a:ln w="381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6" name="Rectangle 5">
            <a:extLst>
              <a:ext uri="{FF2B5EF4-FFF2-40B4-BE49-F238E27FC236}">
                <a16:creationId xmlns:a16="http://schemas.microsoft.com/office/drawing/2014/main" id="{3FE98869-C4B1-CC63-8E6B-49DC9909001A}"/>
              </a:ext>
            </a:extLst>
          </p:cNvPr>
          <p:cNvSpPr/>
          <p:nvPr/>
        </p:nvSpPr>
        <p:spPr>
          <a:xfrm>
            <a:off x="420706" y="5201319"/>
            <a:ext cx="5514327" cy="1000698"/>
          </a:xfrm>
          <a:prstGeom prst="rect">
            <a:avLst/>
          </a:prstGeom>
          <a:noFill/>
          <a:ln w="381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0" name="TextBox 9">
            <a:extLst>
              <a:ext uri="{FF2B5EF4-FFF2-40B4-BE49-F238E27FC236}">
                <a16:creationId xmlns:a16="http://schemas.microsoft.com/office/drawing/2014/main" id="{74A645D7-53CF-E26B-5DCE-7A72E362ECB7}"/>
              </a:ext>
            </a:extLst>
          </p:cNvPr>
          <p:cNvSpPr txBox="1"/>
          <p:nvPr/>
        </p:nvSpPr>
        <p:spPr>
          <a:xfrm>
            <a:off x="6281530" y="2321781"/>
            <a:ext cx="4476585" cy="1754326"/>
          </a:xfrm>
          <a:prstGeom prst="rect">
            <a:avLst/>
          </a:prstGeom>
          <a:noFill/>
        </p:spPr>
        <p:txBody>
          <a:bodyPr wrap="square" rtlCol="0">
            <a:spAutoFit/>
          </a:bodyPr>
          <a:lstStyle/>
          <a:p>
            <a:r>
              <a:rPr lang="en-US" dirty="0"/>
              <a:t>Based on the decision tree results, here’s a summary of customer characteristics that show high lift and can guide your advertisement campaign strategy for targeting the most valuable customers</a:t>
            </a:r>
          </a:p>
        </p:txBody>
      </p:sp>
    </p:spTree>
    <p:extLst>
      <p:ext uri="{BB962C8B-B14F-4D97-AF65-F5344CB8AC3E}">
        <p14:creationId xmlns:p14="http://schemas.microsoft.com/office/powerpoint/2010/main" val="186799425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33DA5BC-9E63-E75D-4FBA-B30C33BC7222}"/>
              </a:ext>
            </a:extLst>
          </p:cNvPr>
          <p:cNvSpPr>
            <a:spLocks noGrp="1"/>
          </p:cNvSpPr>
          <p:nvPr>
            <p:ph type="title"/>
          </p:nvPr>
        </p:nvSpPr>
        <p:spPr/>
        <p:txBody>
          <a:bodyPr/>
          <a:lstStyle/>
          <a:p>
            <a:pPr algn="ctr"/>
            <a:r>
              <a:rPr lang="en-US" dirty="0"/>
              <a:t>conclusion</a:t>
            </a:r>
          </a:p>
        </p:txBody>
      </p:sp>
      <p:sp>
        <p:nvSpPr>
          <p:cNvPr id="5" name="TextBox 4">
            <a:extLst>
              <a:ext uri="{FF2B5EF4-FFF2-40B4-BE49-F238E27FC236}">
                <a16:creationId xmlns:a16="http://schemas.microsoft.com/office/drawing/2014/main" id="{9E59F333-9314-9027-096B-E2FA3F599C4C}"/>
              </a:ext>
            </a:extLst>
          </p:cNvPr>
          <p:cNvSpPr txBox="1"/>
          <p:nvPr/>
        </p:nvSpPr>
        <p:spPr>
          <a:xfrm>
            <a:off x="420414" y="2396359"/>
            <a:ext cx="11085786" cy="4401205"/>
          </a:xfrm>
          <a:prstGeom prst="rect">
            <a:avLst/>
          </a:prstGeom>
          <a:noFill/>
        </p:spPr>
        <p:txBody>
          <a:bodyPr wrap="square" rtlCol="0">
            <a:spAutoFit/>
          </a:bodyPr>
          <a:lstStyle/>
          <a:p>
            <a:pPr algn="just"/>
            <a:r>
              <a:rPr lang="en-US" sz="1400" dirty="0"/>
              <a:t>Referral Source: Website + State Category ”Tehran or Alborz":</a:t>
            </a:r>
          </a:p>
          <a:p>
            <a:pPr algn="just"/>
            <a:endParaRPr lang="en-US" sz="1400" dirty="0"/>
          </a:p>
          <a:p>
            <a:pPr marL="0" indent="0" algn="just">
              <a:buNone/>
            </a:pPr>
            <a:r>
              <a:rPr lang="en-US" sz="1400" dirty="0"/>
              <a:t>Rule 12: female customers aged above 35-50+, from the ”Tehran or Alborz" state category, who use the website as their referral source, show a lift of 1.281</a:t>
            </a:r>
          </a:p>
          <a:p>
            <a:pPr marL="0" indent="0" algn="just">
              <a:buNone/>
            </a:pPr>
            <a:r>
              <a:rPr lang="en-US" sz="1400" dirty="0"/>
              <a:t>with a confidence of 0.321.</a:t>
            </a:r>
          </a:p>
          <a:p>
            <a:pPr marL="0" indent="0" algn="just">
              <a:buNone/>
            </a:pPr>
            <a:r>
              <a:rPr lang="en-US" sz="1400" dirty="0"/>
              <a:t>Rule 13: Male customers aged above 35-50+, from the " Tehran or Alborz " state category who use the website as their referral source, also show a lift of 1.316 with a</a:t>
            </a:r>
          </a:p>
          <a:p>
            <a:pPr marL="0" indent="0" algn="just">
              <a:buNone/>
            </a:pPr>
            <a:r>
              <a:rPr lang="en-US" sz="1400" dirty="0"/>
              <a:t> confidence of 0.329.</a:t>
            </a:r>
          </a:p>
          <a:p>
            <a:pPr marL="0" indent="0" algn="just">
              <a:buNone/>
            </a:pPr>
            <a:endParaRPr lang="en-US" sz="1400" dirty="0"/>
          </a:p>
          <a:p>
            <a:pPr algn="just"/>
            <a:r>
              <a:rPr lang="en-US" sz="1400" dirty="0"/>
              <a:t>State Category "Other":</a:t>
            </a:r>
          </a:p>
          <a:p>
            <a:pPr algn="just"/>
            <a:endParaRPr lang="en-US" sz="1400" dirty="0"/>
          </a:p>
          <a:p>
            <a:pPr marL="0" indent="0" algn="just">
              <a:buNone/>
            </a:pPr>
            <a:r>
              <a:rPr lang="en-US" sz="1400" dirty="0"/>
              <a:t>Rule 14: female customers aged above 35-50+ from the "Other" state category, who use the website as their referral source, show a lift of 1.307</a:t>
            </a:r>
          </a:p>
          <a:p>
            <a:pPr marL="0" indent="0" algn="just">
              <a:buNone/>
            </a:pPr>
            <a:r>
              <a:rPr lang="en-US" sz="1400" dirty="0"/>
              <a:t>with a confidence of 0.327.</a:t>
            </a:r>
          </a:p>
          <a:p>
            <a:pPr marL="0" indent="0" algn="just">
              <a:buNone/>
            </a:pPr>
            <a:r>
              <a:rPr lang="en-US" sz="1400" dirty="0"/>
              <a:t>Rule 15: Male customers aged above 35-50+ from the "Other" state category show a lift of 1.226 with a confidence of 0.307.</a:t>
            </a:r>
          </a:p>
          <a:p>
            <a:pPr marL="0" indent="0" algn="just">
              <a:buNone/>
            </a:pPr>
            <a:endParaRPr lang="en-US" sz="1400" dirty="0"/>
          </a:p>
          <a:p>
            <a:pPr algn="just"/>
            <a:r>
              <a:rPr lang="en-US" sz="1400" dirty="0"/>
              <a:t>Gender and Age:</a:t>
            </a:r>
          </a:p>
          <a:p>
            <a:pPr algn="just"/>
            <a:endParaRPr lang="en-US" sz="1400" dirty="0"/>
          </a:p>
          <a:p>
            <a:pPr marL="0" indent="0" algn="just">
              <a:buNone/>
            </a:pPr>
            <a:r>
              <a:rPr lang="en-US" sz="1400" dirty="0"/>
              <a:t>Rule 8: female customers aged above 35-50+ who do not rely heavily on website or agency referrals have a lift of 1.175 with a confidence of 0.294.</a:t>
            </a:r>
          </a:p>
        </p:txBody>
      </p:sp>
    </p:spTree>
    <p:extLst>
      <p:ext uri="{BB962C8B-B14F-4D97-AF65-F5344CB8AC3E}">
        <p14:creationId xmlns:p14="http://schemas.microsoft.com/office/powerpoint/2010/main" val="224148824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88D3D69-4989-CDE2-1CF4-5FD1A0FCA8AB}"/>
              </a:ext>
            </a:extLst>
          </p:cNvPr>
          <p:cNvSpPr>
            <a:spLocks noGrp="1"/>
          </p:cNvSpPr>
          <p:nvPr>
            <p:ph type="title"/>
          </p:nvPr>
        </p:nvSpPr>
        <p:spPr/>
        <p:txBody>
          <a:bodyPr/>
          <a:lstStyle/>
          <a:p>
            <a:pPr algn="ctr"/>
            <a:r>
              <a:rPr lang="en-US" dirty="0"/>
              <a:t>conclusion</a:t>
            </a:r>
          </a:p>
        </p:txBody>
      </p:sp>
      <p:sp>
        <p:nvSpPr>
          <p:cNvPr id="6" name="TextBox 5">
            <a:extLst>
              <a:ext uri="{FF2B5EF4-FFF2-40B4-BE49-F238E27FC236}">
                <a16:creationId xmlns:a16="http://schemas.microsoft.com/office/drawing/2014/main" id="{5C24E24D-21C7-9EF4-B300-7DF257188089}"/>
              </a:ext>
            </a:extLst>
          </p:cNvPr>
          <p:cNvSpPr txBox="1"/>
          <p:nvPr/>
        </p:nvSpPr>
        <p:spPr>
          <a:xfrm>
            <a:off x="491358" y="2375338"/>
            <a:ext cx="11014842" cy="4278094"/>
          </a:xfrm>
          <a:prstGeom prst="rect">
            <a:avLst/>
          </a:prstGeom>
          <a:noFill/>
        </p:spPr>
        <p:txBody>
          <a:bodyPr wrap="square" rtlCol="0">
            <a:spAutoFit/>
          </a:bodyPr>
          <a:lstStyle/>
          <a:p>
            <a:pPr algn="just"/>
            <a:r>
              <a:rPr lang="en-US" sz="1600" dirty="0"/>
              <a:t>General Patterns for Valuable Customers:</a:t>
            </a:r>
          </a:p>
          <a:p>
            <a:pPr algn="just"/>
            <a:r>
              <a:rPr lang="en-US" sz="1600" dirty="0"/>
              <a:t>Age: Customers aged 35-50+ show a higher likelihood of being valuable.</a:t>
            </a:r>
          </a:p>
          <a:p>
            <a:pPr algn="just"/>
            <a:r>
              <a:rPr lang="en-US" sz="1600" dirty="0"/>
              <a:t>Gender: Both male and female customers can be valuable, but the decision tree identifies gender-specific behaviors.</a:t>
            </a:r>
          </a:p>
          <a:p>
            <a:pPr algn="just"/>
            <a:r>
              <a:rPr lang="en-US" sz="1600" dirty="0"/>
              <a:t>Referral Source: While website referrals play a significant role for older customers, those who don’t rely on the website but fall into other criteria can also be valuable.</a:t>
            </a:r>
          </a:p>
          <a:p>
            <a:pPr algn="just"/>
            <a:r>
              <a:rPr lang="en-US" sz="1600" dirty="0"/>
              <a:t>Location: Both Tehran and non-major regions like “Other” have valuable customer segments, depending on other characteristics like age and referral source.</a:t>
            </a:r>
          </a:p>
          <a:p>
            <a:pPr algn="just"/>
            <a:endParaRPr lang="en-US" sz="1600" dirty="0"/>
          </a:p>
          <a:p>
            <a:pPr algn="just"/>
            <a:r>
              <a:rPr lang="en-US" sz="1600" dirty="0"/>
              <a:t>Conclusion:</a:t>
            </a:r>
          </a:p>
          <a:p>
            <a:pPr algn="just"/>
            <a:r>
              <a:rPr lang="en-US" sz="1600" dirty="0"/>
              <a:t>Valuable customers (those classified as Target = 1) tend to be:</a:t>
            </a:r>
          </a:p>
          <a:p>
            <a:pPr algn="just"/>
            <a:r>
              <a:rPr lang="en-US" sz="1600" dirty="0"/>
              <a:t>Middle-aged (35-50+).</a:t>
            </a:r>
          </a:p>
          <a:p>
            <a:pPr algn="just"/>
            <a:r>
              <a:rPr lang="en-US" sz="1600" dirty="0"/>
              <a:t>More likely to rely on website referrals or be referred through non-standard channels (e.g., not agencies).</a:t>
            </a:r>
          </a:p>
          <a:p>
            <a:pPr algn="just"/>
            <a:r>
              <a:rPr lang="en-US" sz="1600" dirty="0"/>
              <a:t>Both male and female, with gender-specific referral patterns.</a:t>
            </a:r>
          </a:p>
          <a:p>
            <a:pPr algn="just"/>
            <a:r>
              <a:rPr lang="en-US" sz="1600" dirty="0"/>
              <a:t>Coming from both major cities like Tehran and less prominent regions, depending on their other behaviors.</a:t>
            </a:r>
          </a:p>
          <a:p>
            <a:pPr algn="just"/>
            <a:r>
              <a:rPr lang="en-US" sz="1600" dirty="0"/>
              <a:t>These insights suggest targeting campaigns focusing on website channels for middle-aged customers and tailoring strategies based on regional differences.</a:t>
            </a:r>
          </a:p>
        </p:txBody>
      </p:sp>
    </p:spTree>
    <p:extLst>
      <p:ext uri="{BB962C8B-B14F-4D97-AF65-F5344CB8AC3E}">
        <p14:creationId xmlns:p14="http://schemas.microsoft.com/office/powerpoint/2010/main" val="6570260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683031-F30D-FD35-C97E-08E08FBA2F92}"/>
              </a:ext>
            </a:extLst>
          </p:cNvPr>
          <p:cNvSpPr>
            <a:spLocks noGrp="1"/>
          </p:cNvSpPr>
          <p:nvPr>
            <p:ph type="title"/>
          </p:nvPr>
        </p:nvSpPr>
        <p:spPr>
          <a:xfrm>
            <a:off x="1509548" y="133753"/>
            <a:ext cx="9172903" cy="1293028"/>
          </a:xfrm>
        </p:spPr>
        <p:txBody>
          <a:bodyPr/>
          <a:lstStyle/>
          <a:p>
            <a:pPr algn="ctr"/>
            <a:r>
              <a:rPr lang="en-US" dirty="0"/>
              <a:t>Transaction data Preprocessing </a:t>
            </a:r>
          </a:p>
        </p:txBody>
      </p:sp>
      <p:sp>
        <p:nvSpPr>
          <p:cNvPr id="3" name="Content Placeholder 2">
            <a:extLst>
              <a:ext uri="{FF2B5EF4-FFF2-40B4-BE49-F238E27FC236}">
                <a16:creationId xmlns:a16="http://schemas.microsoft.com/office/drawing/2014/main" id="{EBAEBF4A-7503-7C27-005F-510BC9BEA5CB}"/>
              </a:ext>
            </a:extLst>
          </p:cNvPr>
          <p:cNvSpPr>
            <a:spLocks noGrp="1"/>
          </p:cNvSpPr>
          <p:nvPr>
            <p:ph idx="1"/>
          </p:nvPr>
        </p:nvSpPr>
        <p:spPr/>
        <p:txBody>
          <a:bodyPr>
            <a:normAutofit/>
          </a:bodyPr>
          <a:lstStyle/>
          <a:p>
            <a:r>
              <a:rPr lang="en-US" sz="2800" dirty="0"/>
              <a:t>EDA (Y data profiling )</a:t>
            </a:r>
          </a:p>
          <a:p>
            <a:r>
              <a:rPr lang="en-US" sz="2800" dirty="0"/>
              <a:t>Filter the data </a:t>
            </a:r>
          </a:p>
          <a:p>
            <a:r>
              <a:rPr lang="en-US" sz="2800" dirty="0"/>
              <a:t>Aggregate the transaction data </a:t>
            </a:r>
          </a:p>
          <a:p>
            <a:r>
              <a:rPr lang="en-US" sz="2800" dirty="0"/>
              <a:t>EDA on aggregate data </a:t>
            </a:r>
          </a:p>
          <a:p>
            <a:r>
              <a:rPr lang="en-US" sz="2800" dirty="0"/>
              <a:t>Categorize and score the data </a:t>
            </a:r>
          </a:p>
        </p:txBody>
      </p:sp>
    </p:spTree>
    <p:extLst>
      <p:ext uri="{BB962C8B-B14F-4D97-AF65-F5344CB8AC3E}">
        <p14:creationId xmlns:p14="http://schemas.microsoft.com/office/powerpoint/2010/main" val="24063334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261572-DF94-2255-91A3-17CFF0ECF7C6}"/>
              </a:ext>
            </a:extLst>
          </p:cNvPr>
          <p:cNvSpPr>
            <a:spLocks noGrp="1"/>
          </p:cNvSpPr>
          <p:nvPr>
            <p:ph type="title"/>
          </p:nvPr>
        </p:nvSpPr>
        <p:spPr>
          <a:xfrm>
            <a:off x="1790700" y="0"/>
            <a:ext cx="8610600" cy="1293028"/>
          </a:xfrm>
        </p:spPr>
        <p:txBody>
          <a:bodyPr/>
          <a:lstStyle/>
          <a:p>
            <a:pPr algn="ctr"/>
            <a:r>
              <a:rPr lang="en-US" dirty="0"/>
              <a:t>EDA on transaction data </a:t>
            </a:r>
          </a:p>
        </p:txBody>
      </p:sp>
      <p:pic>
        <p:nvPicPr>
          <p:cNvPr id="4" name="Content Placeholder 3">
            <a:extLst>
              <a:ext uri="{FF2B5EF4-FFF2-40B4-BE49-F238E27FC236}">
                <a16:creationId xmlns:a16="http://schemas.microsoft.com/office/drawing/2014/main" id="{E7A3174D-C794-3BF4-9933-C26C214D3FDF}"/>
              </a:ext>
            </a:extLst>
          </p:cNvPr>
          <p:cNvPicPr>
            <a:picLocks noGrp="1" noChangeAspect="1"/>
          </p:cNvPicPr>
          <p:nvPr>
            <p:ph idx="1"/>
          </p:nvPr>
        </p:nvPicPr>
        <p:blipFill>
          <a:blip r:embed="rId2"/>
          <a:stretch>
            <a:fillRect/>
          </a:stretch>
        </p:blipFill>
        <p:spPr>
          <a:xfrm>
            <a:off x="286407" y="1212007"/>
            <a:ext cx="7806559" cy="2802945"/>
          </a:xfrm>
          <a:prstGeom prst="rect">
            <a:avLst/>
          </a:prstGeom>
        </p:spPr>
      </p:pic>
      <p:pic>
        <p:nvPicPr>
          <p:cNvPr id="5" name="Picture 4">
            <a:extLst>
              <a:ext uri="{FF2B5EF4-FFF2-40B4-BE49-F238E27FC236}">
                <a16:creationId xmlns:a16="http://schemas.microsoft.com/office/drawing/2014/main" id="{F3EF50F7-7BED-3F63-428D-1482BF9A961F}"/>
              </a:ext>
            </a:extLst>
          </p:cNvPr>
          <p:cNvPicPr>
            <a:picLocks noChangeAspect="1"/>
          </p:cNvPicPr>
          <p:nvPr/>
        </p:nvPicPr>
        <p:blipFill>
          <a:blip r:embed="rId3"/>
          <a:stretch>
            <a:fillRect/>
          </a:stretch>
        </p:blipFill>
        <p:spPr>
          <a:xfrm>
            <a:off x="286407" y="4095493"/>
            <a:ext cx="7772400" cy="2441941"/>
          </a:xfrm>
          <a:prstGeom prst="rect">
            <a:avLst/>
          </a:prstGeom>
        </p:spPr>
      </p:pic>
      <p:sp>
        <p:nvSpPr>
          <p:cNvPr id="6" name="TextBox 5">
            <a:extLst>
              <a:ext uri="{FF2B5EF4-FFF2-40B4-BE49-F238E27FC236}">
                <a16:creationId xmlns:a16="http://schemas.microsoft.com/office/drawing/2014/main" id="{F00FCD9D-6711-8EE7-FA52-6EA670E90DBD}"/>
              </a:ext>
            </a:extLst>
          </p:cNvPr>
          <p:cNvSpPr txBox="1"/>
          <p:nvPr/>
        </p:nvSpPr>
        <p:spPr>
          <a:xfrm>
            <a:off x="8303173" y="1293028"/>
            <a:ext cx="3289738" cy="2308324"/>
          </a:xfrm>
          <a:prstGeom prst="rect">
            <a:avLst/>
          </a:prstGeom>
          <a:noFill/>
        </p:spPr>
        <p:txBody>
          <a:bodyPr wrap="square" rtlCol="0">
            <a:spAutoFit/>
          </a:bodyPr>
          <a:lstStyle/>
          <a:p>
            <a:r>
              <a:rPr lang="en-US" dirty="0"/>
              <a:t>Membership category is selected to be analyzed </a:t>
            </a:r>
          </a:p>
          <a:p>
            <a:r>
              <a:rPr lang="en-US" dirty="0"/>
              <a:t>Because on each category we can do process of analyzing and different category has different behavioral pattern so we can’t mix them up.</a:t>
            </a:r>
          </a:p>
        </p:txBody>
      </p:sp>
      <p:sp>
        <p:nvSpPr>
          <p:cNvPr id="7" name="TextBox 6">
            <a:extLst>
              <a:ext uri="{FF2B5EF4-FFF2-40B4-BE49-F238E27FC236}">
                <a16:creationId xmlns:a16="http://schemas.microsoft.com/office/drawing/2014/main" id="{1E368DB2-3303-695D-94B5-AFF367B7307A}"/>
              </a:ext>
            </a:extLst>
          </p:cNvPr>
          <p:cNvSpPr txBox="1"/>
          <p:nvPr/>
        </p:nvSpPr>
        <p:spPr>
          <a:xfrm>
            <a:off x="8303173" y="4248049"/>
            <a:ext cx="2816773" cy="923330"/>
          </a:xfrm>
          <a:prstGeom prst="rect">
            <a:avLst/>
          </a:prstGeom>
          <a:noFill/>
        </p:spPr>
        <p:txBody>
          <a:bodyPr wrap="square" rtlCol="0">
            <a:spAutoFit/>
          </a:bodyPr>
          <a:lstStyle/>
          <a:p>
            <a:r>
              <a:rPr lang="en-US" dirty="0"/>
              <a:t>The payment amount is skewed  it is inflated on value close to zero </a:t>
            </a:r>
          </a:p>
        </p:txBody>
      </p:sp>
    </p:spTree>
    <p:extLst>
      <p:ext uri="{BB962C8B-B14F-4D97-AF65-F5344CB8AC3E}">
        <p14:creationId xmlns:p14="http://schemas.microsoft.com/office/powerpoint/2010/main" val="22456880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261572-DF94-2255-91A3-17CFF0ECF7C6}"/>
              </a:ext>
            </a:extLst>
          </p:cNvPr>
          <p:cNvSpPr>
            <a:spLocks noGrp="1"/>
          </p:cNvSpPr>
          <p:nvPr>
            <p:ph type="title"/>
          </p:nvPr>
        </p:nvSpPr>
        <p:spPr>
          <a:xfrm>
            <a:off x="1790700" y="0"/>
            <a:ext cx="8610600" cy="1293028"/>
          </a:xfrm>
        </p:spPr>
        <p:txBody>
          <a:bodyPr/>
          <a:lstStyle/>
          <a:p>
            <a:pPr algn="ctr"/>
            <a:r>
              <a:rPr lang="en-US" dirty="0"/>
              <a:t>EDA on transaction data </a:t>
            </a:r>
          </a:p>
        </p:txBody>
      </p:sp>
      <p:pic>
        <p:nvPicPr>
          <p:cNvPr id="4" name="Content Placeholder 3">
            <a:extLst>
              <a:ext uri="{FF2B5EF4-FFF2-40B4-BE49-F238E27FC236}">
                <a16:creationId xmlns:a16="http://schemas.microsoft.com/office/drawing/2014/main" id="{E7A3174D-C794-3BF4-9933-C26C214D3FDF}"/>
              </a:ext>
            </a:extLst>
          </p:cNvPr>
          <p:cNvPicPr>
            <a:picLocks noGrp="1" noChangeAspect="1"/>
          </p:cNvPicPr>
          <p:nvPr>
            <p:ph idx="1"/>
          </p:nvPr>
        </p:nvPicPr>
        <p:blipFill>
          <a:blip r:embed="rId2"/>
          <a:srcRect/>
          <a:stretch/>
        </p:blipFill>
        <p:spPr>
          <a:xfrm>
            <a:off x="286408" y="1212008"/>
            <a:ext cx="7772400" cy="1849600"/>
          </a:xfrm>
          <a:prstGeom prst="rect">
            <a:avLst/>
          </a:prstGeom>
        </p:spPr>
      </p:pic>
      <p:pic>
        <p:nvPicPr>
          <p:cNvPr id="5" name="Picture 4">
            <a:extLst>
              <a:ext uri="{FF2B5EF4-FFF2-40B4-BE49-F238E27FC236}">
                <a16:creationId xmlns:a16="http://schemas.microsoft.com/office/drawing/2014/main" id="{F3EF50F7-7BED-3F63-428D-1482BF9A961F}"/>
              </a:ext>
            </a:extLst>
          </p:cNvPr>
          <p:cNvPicPr>
            <a:picLocks noChangeAspect="1"/>
          </p:cNvPicPr>
          <p:nvPr/>
        </p:nvPicPr>
        <p:blipFill>
          <a:blip r:embed="rId3"/>
          <a:srcRect/>
          <a:stretch/>
        </p:blipFill>
        <p:spPr>
          <a:xfrm>
            <a:off x="286407" y="3116583"/>
            <a:ext cx="7772400" cy="1684017"/>
          </a:xfrm>
          <a:prstGeom prst="rect">
            <a:avLst/>
          </a:prstGeom>
        </p:spPr>
      </p:pic>
      <p:sp>
        <p:nvSpPr>
          <p:cNvPr id="6" name="TextBox 5">
            <a:extLst>
              <a:ext uri="{FF2B5EF4-FFF2-40B4-BE49-F238E27FC236}">
                <a16:creationId xmlns:a16="http://schemas.microsoft.com/office/drawing/2014/main" id="{F00FCD9D-6711-8EE7-FA52-6EA670E90DBD}"/>
              </a:ext>
            </a:extLst>
          </p:cNvPr>
          <p:cNvSpPr txBox="1"/>
          <p:nvPr/>
        </p:nvSpPr>
        <p:spPr>
          <a:xfrm>
            <a:off x="8303173" y="1293028"/>
            <a:ext cx="3289738" cy="1200329"/>
          </a:xfrm>
          <a:prstGeom prst="rect">
            <a:avLst/>
          </a:prstGeom>
          <a:noFill/>
        </p:spPr>
        <p:txBody>
          <a:bodyPr wrap="square" rtlCol="0">
            <a:spAutoFit/>
          </a:bodyPr>
          <a:lstStyle/>
          <a:p>
            <a:r>
              <a:rPr lang="en-US" dirty="0"/>
              <a:t>Transaction ID and User ID are unique there is not any missing values in these columns </a:t>
            </a:r>
          </a:p>
        </p:txBody>
      </p:sp>
      <p:sp>
        <p:nvSpPr>
          <p:cNvPr id="7" name="TextBox 6">
            <a:extLst>
              <a:ext uri="{FF2B5EF4-FFF2-40B4-BE49-F238E27FC236}">
                <a16:creationId xmlns:a16="http://schemas.microsoft.com/office/drawing/2014/main" id="{1E368DB2-3303-695D-94B5-AFF367B7307A}"/>
              </a:ext>
            </a:extLst>
          </p:cNvPr>
          <p:cNvSpPr txBox="1"/>
          <p:nvPr/>
        </p:nvSpPr>
        <p:spPr>
          <a:xfrm>
            <a:off x="8303173" y="4855575"/>
            <a:ext cx="2816773" cy="1477328"/>
          </a:xfrm>
          <a:prstGeom prst="rect">
            <a:avLst/>
          </a:prstGeom>
          <a:noFill/>
        </p:spPr>
        <p:txBody>
          <a:bodyPr wrap="square" rtlCol="0">
            <a:spAutoFit/>
          </a:bodyPr>
          <a:lstStyle/>
          <a:p>
            <a:r>
              <a:rPr lang="en-US" dirty="0"/>
              <a:t>The payment data column is Date format we should change it to different format  as </a:t>
            </a:r>
          </a:p>
          <a:p>
            <a:r>
              <a:rPr lang="en-US" dirty="0"/>
              <a:t>%Y-%m-%d</a:t>
            </a:r>
          </a:p>
        </p:txBody>
      </p:sp>
      <p:pic>
        <p:nvPicPr>
          <p:cNvPr id="8" name="Picture 7">
            <a:extLst>
              <a:ext uri="{FF2B5EF4-FFF2-40B4-BE49-F238E27FC236}">
                <a16:creationId xmlns:a16="http://schemas.microsoft.com/office/drawing/2014/main" id="{18C50669-FC66-A71F-E5BC-844409B3ED9F}"/>
              </a:ext>
            </a:extLst>
          </p:cNvPr>
          <p:cNvPicPr>
            <a:picLocks noChangeAspect="1"/>
          </p:cNvPicPr>
          <p:nvPr/>
        </p:nvPicPr>
        <p:blipFill>
          <a:blip r:embed="rId4"/>
          <a:stretch>
            <a:fillRect/>
          </a:stretch>
        </p:blipFill>
        <p:spPr>
          <a:xfrm>
            <a:off x="286407" y="4855575"/>
            <a:ext cx="7772400" cy="1773825"/>
          </a:xfrm>
          <a:prstGeom prst="rect">
            <a:avLst/>
          </a:prstGeom>
        </p:spPr>
      </p:pic>
    </p:spTree>
    <p:extLst>
      <p:ext uri="{BB962C8B-B14F-4D97-AF65-F5344CB8AC3E}">
        <p14:creationId xmlns:p14="http://schemas.microsoft.com/office/powerpoint/2010/main" val="20431052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B5E1E-FB61-6A33-F4D0-D30114AC5F54}"/>
              </a:ext>
            </a:extLst>
          </p:cNvPr>
          <p:cNvSpPr>
            <a:spLocks noGrp="1"/>
          </p:cNvSpPr>
          <p:nvPr>
            <p:ph type="title"/>
          </p:nvPr>
        </p:nvSpPr>
        <p:spPr/>
        <p:txBody>
          <a:bodyPr/>
          <a:lstStyle/>
          <a:p>
            <a:r>
              <a:rPr lang="en-US" dirty="0"/>
              <a:t>Filter the transaction data </a:t>
            </a:r>
          </a:p>
        </p:txBody>
      </p:sp>
      <p:pic>
        <p:nvPicPr>
          <p:cNvPr id="4" name="Content Placeholder 3">
            <a:extLst>
              <a:ext uri="{FF2B5EF4-FFF2-40B4-BE49-F238E27FC236}">
                <a16:creationId xmlns:a16="http://schemas.microsoft.com/office/drawing/2014/main" id="{D9BCD721-7304-8C37-4B6A-A8787C01A255}"/>
              </a:ext>
            </a:extLst>
          </p:cNvPr>
          <p:cNvPicPr>
            <a:picLocks noGrp="1" noChangeAspect="1"/>
          </p:cNvPicPr>
          <p:nvPr>
            <p:ph idx="1"/>
          </p:nvPr>
        </p:nvPicPr>
        <p:blipFill>
          <a:blip r:embed="rId2"/>
          <a:stretch>
            <a:fillRect/>
          </a:stretch>
        </p:blipFill>
        <p:spPr>
          <a:xfrm>
            <a:off x="316970" y="1802040"/>
            <a:ext cx="5215846" cy="4835524"/>
          </a:xfrm>
          <a:prstGeom prst="rect">
            <a:avLst/>
          </a:prstGeom>
        </p:spPr>
      </p:pic>
    </p:spTree>
    <p:extLst>
      <p:ext uri="{BB962C8B-B14F-4D97-AF65-F5344CB8AC3E}">
        <p14:creationId xmlns:p14="http://schemas.microsoft.com/office/powerpoint/2010/main" val="38629230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1D8E59-053F-F966-1B79-3824A43DB542}"/>
              </a:ext>
            </a:extLst>
          </p:cNvPr>
          <p:cNvSpPr>
            <a:spLocks noGrp="1"/>
          </p:cNvSpPr>
          <p:nvPr>
            <p:ph type="title"/>
          </p:nvPr>
        </p:nvSpPr>
        <p:spPr>
          <a:xfrm>
            <a:off x="2237014" y="764373"/>
            <a:ext cx="9269186" cy="1293028"/>
          </a:xfrm>
        </p:spPr>
        <p:txBody>
          <a:bodyPr/>
          <a:lstStyle/>
          <a:p>
            <a:r>
              <a:rPr lang="en-US" dirty="0"/>
              <a:t>Aggregate transaction data</a:t>
            </a:r>
          </a:p>
        </p:txBody>
      </p:sp>
      <p:pic>
        <p:nvPicPr>
          <p:cNvPr id="4" name="Content Placeholder 3">
            <a:extLst>
              <a:ext uri="{FF2B5EF4-FFF2-40B4-BE49-F238E27FC236}">
                <a16:creationId xmlns:a16="http://schemas.microsoft.com/office/drawing/2014/main" id="{43165EB5-4E5F-0DE6-928D-DB0E8E1359C4}"/>
              </a:ext>
            </a:extLst>
          </p:cNvPr>
          <p:cNvPicPr>
            <a:picLocks noGrp="1" noChangeAspect="1"/>
          </p:cNvPicPr>
          <p:nvPr>
            <p:ph idx="1"/>
          </p:nvPr>
        </p:nvPicPr>
        <p:blipFill>
          <a:blip r:embed="rId2"/>
          <a:srcRect/>
          <a:stretch/>
        </p:blipFill>
        <p:spPr>
          <a:xfrm>
            <a:off x="132443" y="2057401"/>
            <a:ext cx="6388100" cy="3683000"/>
          </a:xfrm>
          <a:prstGeom prst="rect">
            <a:avLst/>
          </a:prstGeom>
        </p:spPr>
      </p:pic>
      <p:sp>
        <p:nvSpPr>
          <p:cNvPr id="5" name="TextBox 4">
            <a:extLst>
              <a:ext uri="{FF2B5EF4-FFF2-40B4-BE49-F238E27FC236}">
                <a16:creationId xmlns:a16="http://schemas.microsoft.com/office/drawing/2014/main" id="{93AAE0F6-46E1-1CC3-E826-47CD7FC72FAE}"/>
              </a:ext>
            </a:extLst>
          </p:cNvPr>
          <p:cNvSpPr txBox="1"/>
          <p:nvPr/>
        </p:nvSpPr>
        <p:spPr>
          <a:xfrm>
            <a:off x="6776357" y="1967592"/>
            <a:ext cx="4351564" cy="3693319"/>
          </a:xfrm>
          <a:prstGeom prst="rect">
            <a:avLst/>
          </a:prstGeom>
          <a:noFill/>
        </p:spPr>
        <p:txBody>
          <a:bodyPr wrap="square" rtlCol="0">
            <a:spAutoFit/>
          </a:bodyPr>
          <a:lstStyle/>
          <a:p>
            <a:r>
              <a:rPr lang="en-US" dirty="0"/>
              <a:t>First, we should aggregate the data by user ID and payment information to eliminate repeated transactions within the same day.</a:t>
            </a:r>
          </a:p>
          <a:p>
            <a:endParaRPr lang="en-US" dirty="0"/>
          </a:p>
          <a:p>
            <a:r>
              <a:rPr lang="en-US" dirty="0"/>
              <a:t>Then we should aggregate on User ID to calculate the number of times (frequency) each user has done the transaction </a:t>
            </a:r>
          </a:p>
          <a:p>
            <a:endParaRPr lang="en-US" dirty="0"/>
          </a:p>
          <a:p>
            <a:r>
              <a:rPr lang="en-US" dirty="0"/>
              <a:t>Recency : I subtract max Transaction data of payment date from	each payment data.</a:t>
            </a:r>
          </a:p>
        </p:txBody>
      </p:sp>
    </p:spTree>
    <p:extLst>
      <p:ext uri="{BB962C8B-B14F-4D97-AF65-F5344CB8AC3E}">
        <p14:creationId xmlns:p14="http://schemas.microsoft.com/office/powerpoint/2010/main" val="42366730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1D8E59-053F-F966-1B79-3824A43DB542}"/>
              </a:ext>
            </a:extLst>
          </p:cNvPr>
          <p:cNvSpPr>
            <a:spLocks noGrp="1"/>
          </p:cNvSpPr>
          <p:nvPr>
            <p:ph type="title"/>
          </p:nvPr>
        </p:nvSpPr>
        <p:spPr>
          <a:xfrm>
            <a:off x="2237014" y="764373"/>
            <a:ext cx="9269186" cy="1293028"/>
          </a:xfrm>
        </p:spPr>
        <p:txBody>
          <a:bodyPr/>
          <a:lstStyle/>
          <a:p>
            <a:r>
              <a:rPr lang="en-US" dirty="0"/>
              <a:t>Aggregate transaction data</a:t>
            </a:r>
          </a:p>
        </p:txBody>
      </p:sp>
      <p:pic>
        <p:nvPicPr>
          <p:cNvPr id="4" name="Content Placeholder 3">
            <a:extLst>
              <a:ext uri="{FF2B5EF4-FFF2-40B4-BE49-F238E27FC236}">
                <a16:creationId xmlns:a16="http://schemas.microsoft.com/office/drawing/2014/main" id="{43165EB5-4E5F-0DE6-928D-DB0E8E1359C4}"/>
              </a:ext>
            </a:extLst>
          </p:cNvPr>
          <p:cNvPicPr>
            <a:picLocks noGrp="1" noChangeAspect="1"/>
          </p:cNvPicPr>
          <p:nvPr>
            <p:ph idx="1"/>
          </p:nvPr>
        </p:nvPicPr>
        <p:blipFill>
          <a:blip r:embed="rId2"/>
          <a:srcRect/>
          <a:stretch/>
        </p:blipFill>
        <p:spPr>
          <a:xfrm>
            <a:off x="132443" y="2057401"/>
            <a:ext cx="6388100" cy="3683000"/>
          </a:xfrm>
          <a:prstGeom prst="rect">
            <a:avLst/>
          </a:prstGeom>
        </p:spPr>
      </p:pic>
      <p:sp>
        <p:nvSpPr>
          <p:cNvPr id="5" name="TextBox 4">
            <a:extLst>
              <a:ext uri="{FF2B5EF4-FFF2-40B4-BE49-F238E27FC236}">
                <a16:creationId xmlns:a16="http://schemas.microsoft.com/office/drawing/2014/main" id="{93AAE0F6-46E1-1CC3-E826-47CD7FC72FAE}"/>
              </a:ext>
            </a:extLst>
          </p:cNvPr>
          <p:cNvSpPr txBox="1"/>
          <p:nvPr/>
        </p:nvSpPr>
        <p:spPr>
          <a:xfrm>
            <a:off x="6776357" y="2057401"/>
            <a:ext cx="4351564" cy="2308324"/>
          </a:xfrm>
          <a:prstGeom prst="rect">
            <a:avLst/>
          </a:prstGeom>
          <a:noFill/>
        </p:spPr>
        <p:txBody>
          <a:bodyPr wrap="square" rtlCol="0">
            <a:spAutoFit/>
          </a:bodyPr>
          <a:lstStyle/>
          <a:p>
            <a:r>
              <a:rPr lang="en-US" dirty="0"/>
              <a:t>Monetary : we sum up the money each user spend each time </a:t>
            </a:r>
          </a:p>
          <a:p>
            <a:endParaRPr lang="en-US" dirty="0"/>
          </a:p>
          <a:p>
            <a:endParaRPr lang="en-US" dirty="0"/>
          </a:p>
          <a:p>
            <a:r>
              <a:rPr lang="en-US" dirty="0"/>
              <a:t>Duration : for each user we have min transaction data and the max one so when we subtract them, we reach to duration </a:t>
            </a:r>
          </a:p>
        </p:txBody>
      </p:sp>
    </p:spTree>
    <p:extLst>
      <p:ext uri="{BB962C8B-B14F-4D97-AF65-F5344CB8AC3E}">
        <p14:creationId xmlns:p14="http://schemas.microsoft.com/office/powerpoint/2010/main" val="38667281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63BCB8-BAC5-331D-7D7C-D27D89DABC45}"/>
              </a:ext>
            </a:extLst>
          </p:cNvPr>
          <p:cNvSpPr>
            <a:spLocks noGrp="1"/>
          </p:cNvSpPr>
          <p:nvPr>
            <p:ph type="title"/>
          </p:nvPr>
        </p:nvSpPr>
        <p:spPr/>
        <p:txBody>
          <a:bodyPr>
            <a:normAutofit fontScale="90000"/>
          </a:bodyPr>
          <a:lstStyle/>
          <a:p>
            <a:r>
              <a:rPr lang="en-US" sz="4000" dirty="0"/>
              <a:t>Categorize and score the data </a:t>
            </a:r>
            <a:br>
              <a:rPr lang="en-US" sz="4000" dirty="0"/>
            </a:br>
            <a:endParaRPr lang="en-US" dirty="0"/>
          </a:p>
        </p:txBody>
      </p:sp>
      <p:pic>
        <p:nvPicPr>
          <p:cNvPr id="4" name="Content Placeholder 3">
            <a:extLst>
              <a:ext uri="{FF2B5EF4-FFF2-40B4-BE49-F238E27FC236}">
                <a16:creationId xmlns:a16="http://schemas.microsoft.com/office/drawing/2014/main" id="{4B57553B-C3F1-9799-C70D-339C4DC29C80}"/>
              </a:ext>
            </a:extLst>
          </p:cNvPr>
          <p:cNvPicPr>
            <a:picLocks noGrp="1" noChangeAspect="1"/>
          </p:cNvPicPr>
          <p:nvPr>
            <p:ph idx="1"/>
          </p:nvPr>
        </p:nvPicPr>
        <p:blipFill>
          <a:blip r:embed="rId2"/>
          <a:stretch>
            <a:fillRect/>
          </a:stretch>
        </p:blipFill>
        <p:spPr>
          <a:xfrm>
            <a:off x="116727" y="2177596"/>
            <a:ext cx="5165859" cy="4024313"/>
          </a:xfrm>
          <a:prstGeom prst="rect">
            <a:avLst/>
          </a:prstGeom>
        </p:spPr>
      </p:pic>
      <p:sp>
        <p:nvSpPr>
          <p:cNvPr id="5" name="TextBox 4">
            <a:extLst>
              <a:ext uri="{FF2B5EF4-FFF2-40B4-BE49-F238E27FC236}">
                <a16:creationId xmlns:a16="http://schemas.microsoft.com/office/drawing/2014/main" id="{31C4FE27-AF38-31FE-4214-81D12EB8157F}"/>
              </a:ext>
            </a:extLst>
          </p:cNvPr>
          <p:cNvSpPr txBox="1"/>
          <p:nvPr/>
        </p:nvSpPr>
        <p:spPr>
          <a:xfrm>
            <a:off x="6008914" y="2177595"/>
            <a:ext cx="5657850" cy="1477328"/>
          </a:xfrm>
          <a:prstGeom prst="rect">
            <a:avLst/>
          </a:prstGeom>
          <a:noFill/>
        </p:spPr>
        <p:txBody>
          <a:bodyPr wrap="square" rtlCol="0">
            <a:spAutoFit/>
          </a:bodyPr>
          <a:lstStyle/>
          <a:p>
            <a:r>
              <a:rPr lang="en-US" dirty="0"/>
              <a:t>We score RFMD using a scale of 5 to 1 for recency and 1 to 5 for the other factors. For recency, smaller values are more valuable, whereas for metrics like frequency, larger values indicate higher importance.</a:t>
            </a:r>
          </a:p>
        </p:txBody>
      </p:sp>
    </p:spTree>
    <p:extLst>
      <p:ext uri="{BB962C8B-B14F-4D97-AF65-F5344CB8AC3E}">
        <p14:creationId xmlns:p14="http://schemas.microsoft.com/office/powerpoint/2010/main" val="1472816989"/>
      </p:ext>
    </p:extLst>
  </p:cSld>
  <p:clrMapOvr>
    <a:masterClrMapping/>
  </p:clrMapOvr>
</p:sld>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8F31A783-2159-4870-BC29-2BA7D038EA44}"/>
    </a:ext>
  </a:extLst>
</a:theme>
</file>

<file path=docProps/app.xml><?xml version="1.0" encoding="utf-8"?>
<Properties xmlns="http://schemas.openxmlformats.org/officeDocument/2006/extended-properties" xmlns:vt="http://schemas.openxmlformats.org/officeDocument/2006/docPropsVTypes">
  <Template>Vapor Trail</Template>
  <TotalTime>549</TotalTime>
  <Words>1647</Words>
  <Application>Microsoft Macintosh PowerPoint</Application>
  <PresentationFormat>Widescreen</PresentationFormat>
  <Paragraphs>147</Paragraphs>
  <Slides>27</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27</vt:i4>
      </vt:variant>
    </vt:vector>
  </HeadingPairs>
  <TitlesOfParts>
    <vt:vector size="32" baseType="lpstr">
      <vt:lpstr>-apple-system</vt:lpstr>
      <vt:lpstr>Arial</vt:lpstr>
      <vt:lpstr>Century Gothic</vt:lpstr>
      <vt:lpstr>inherit</vt:lpstr>
      <vt:lpstr>Vapor Trail</vt:lpstr>
      <vt:lpstr>Customer behavioral segmentation and profiling </vt:lpstr>
      <vt:lpstr>Project aim</vt:lpstr>
      <vt:lpstr>Transaction data Preprocessing </vt:lpstr>
      <vt:lpstr>EDA on transaction data </vt:lpstr>
      <vt:lpstr>EDA on transaction data </vt:lpstr>
      <vt:lpstr>Filter the transaction data </vt:lpstr>
      <vt:lpstr>Aggregate transaction data</vt:lpstr>
      <vt:lpstr>Aggregate transaction data</vt:lpstr>
      <vt:lpstr>Categorize and score the data  </vt:lpstr>
      <vt:lpstr>EDA on RFMD</vt:lpstr>
      <vt:lpstr>Benefactors data Preprocessing </vt:lpstr>
      <vt:lpstr>EDA on Benefactors data</vt:lpstr>
      <vt:lpstr>EDA on Benefactors data</vt:lpstr>
      <vt:lpstr>Calculation of birth year</vt:lpstr>
      <vt:lpstr>State classification</vt:lpstr>
      <vt:lpstr>Missing values handling </vt:lpstr>
      <vt:lpstr>Data modeling  </vt:lpstr>
      <vt:lpstr>Data modeling  </vt:lpstr>
      <vt:lpstr>Merging two dataframe</vt:lpstr>
      <vt:lpstr>Test on gender</vt:lpstr>
      <vt:lpstr>Test on referral source</vt:lpstr>
      <vt:lpstr>Test on Age category</vt:lpstr>
      <vt:lpstr>Test on state category</vt:lpstr>
      <vt:lpstr>Decision tree</vt:lpstr>
      <vt:lpstr>Decision tree rules </vt:lpstr>
      <vt:lpstr>conclusion</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Seyederfan Eshghollahi</dc:creator>
  <cp:lastModifiedBy>Seyederfan Eshghollahi</cp:lastModifiedBy>
  <cp:revision>1</cp:revision>
  <dcterms:created xsi:type="dcterms:W3CDTF">2024-08-27T11:41:11Z</dcterms:created>
  <dcterms:modified xsi:type="dcterms:W3CDTF">2024-08-28T21:06:55Z</dcterms:modified>
</cp:coreProperties>
</file>